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4" r:id="rId5"/>
  </p:sldMasterIdLst>
  <p:notesMasterIdLst>
    <p:notesMasterId r:id="rId11"/>
  </p:notesMasterIdLst>
  <p:sldIdLst>
    <p:sldId id="258" r:id="rId6"/>
    <p:sldId id="263" r:id="rId7"/>
    <p:sldId id="257" r:id="rId8"/>
    <p:sldId id="264" r:id="rId9"/>
    <p:sldId id="265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E43B01-A13F-462C-A126-F098FEEA67F2}" v="4" dt="2023-01-17T11:30:11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>
      <p:cViewPr varScale="1">
        <p:scale>
          <a:sx n="63" d="100"/>
          <a:sy n="63" d="100"/>
        </p:scale>
        <p:origin x="14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1828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ichtinger Georg" userId="09fe05ad-ddea-48e9-af22-be0150af3bba" providerId="ADAL" clId="{5CE43B01-A13F-462C-A126-F098FEEA67F2}"/>
    <pc:docChg chg="undo custSel addSld delSld modSld sldOrd">
      <pc:chgData name="Feichtinger Georg" userId="09fe05ad-ddea-48e9-af22-be0150af3bba" providerId="ADAL" clId="{5CE43B01-A13F-462C-A126-F098FEEA67F2}" dt="2023-01-17T11:31:08.380" v="794" actId="20577"/>
      <pc:docMkLst>
        <pc:docMk/>
      </pc:docMkLst>
      <pc:sldChg chg="addSp delSp modSp mod ord">
        <pc:chgData name="Feichtinger Georg" userId="09fe05ad-ddea-48e9-af22-be0150af3bba" providerId="ADAL" clId="{5CE43B01-A13F-462C-A126-F098FEEA67F2}" dt="2023-01-17T09:59:27.637" v="388" actId="20577"/>
        <pc:sldMkLst>
          <pc:docMk/>
          <pc:sldMk cId="0" sldId="257"/>
        </pc:sldMkLst>
        <pc:spChg chg="del">
          <ac:chgData name="Feichtinger Georg" userId="09fe05ad-ddea-48e9-af22-be0150af3bba" providerId="ADAL" clId="{5CE43B01-A13F-462C-A126-F098FEEA67F2}" dt="2023-01-17T09:26:22.587" v="19" actId="478"/>
          <ac:spMkLst>
            <pc:docMk/>
            <pc:sldMk cId="0" sldId="257"/>
            <ac:spMk id="2" creationId="{00000000-0000-0000-0000-000000000000}"/>
          </ac:spMkLst>
        </pc:spChg>
        <pc:spChg chg="add mod">
          <ac:chgData name="Feichtinger Georg" userId="09fe05ad-ddea-48e9-af22-be0150af3bba" providerId="ADAL" clId="{5CE43B01-A13F-462C-A126-F098FEEA67F2}" dt="2023-01-17T09:59:27.637" v="388" actId="20577"/>
          <ac:spMkLst>
            <pc:docMk/>
            <pc:sldMk cId="0" sldId="257"/>
            <ac:spMk id="6" creationId="{26FB33D1-5EB1-4F50-A2DD-5BCF67DE2855}"/>
          </ac:spMkLst>
        </pc:spChg>
        <pc:picChg chg="add mod">
          <ac:chgData name="Feichtinger Georg" userId="09fe05ad-ddea-48e9-af22-be0150af3bba" providerId="ADAL" clId="{5CE43B01-A13F-462C-A126-F098FEEA67F2}" dt="2023-01-17T09:26:20.514" v="18" actId="14100"/>
          <ac:picMkLst>
            <pc:docMk/>
            <pc:sldMk cId="0" sldId="257"/>
            <ac:picMk id="4" creationId="{95C907D5-F6C2-40C5-8932-28D14999FDE0}"/>
          </ac:picMkLst>
        </pc:picChg>
        <pc:picChg chg="del">
          <ac:chgData name="Feichtinger Georg" userId="09fe05ad-ddea-48e9-af22-be0150af3bba" providerId="ADAL" clId="{5CE43B01-A13F-462C-A126-F098FEEA67F2}" dt="2023-01-17T09:26:12.577" v="15" actId="478"/>
          <ac:picMkLst>
            <pc:docMk/>
            <pc:sldMk cId="0" sldId="257"/>
            <ac:picMk id="5" creationId="{412C8331-B025-4245-B3BB-A9872D329CCF}"/>
          </ac:picMkLst>
        </pc:picChg>
      </pc:sldChg>
      <pc:sldChg chg="del">
        <pc:chgData name="Feichtinger Georg" userId="09fe05ad-ddea-48e9-af22-be0150af3bba" providerId="ADAL" clId="{5CE43B01-A13F-462C-A126-F098FEEA67F2}" dt="2023-01-17T11:30:50.302" v="757" actId="47"/>
        <pc:sldMkLst>
          <pc:docMk/>
          <pc:sldMk cId="2194297152" sldId="259"/>
        </pc:sldMkLst>
      </pc:sldChg>
      <pc:sldChg chg="del">
        <pc:chgData name="Feichtinger Georg" userId="09fe05ad-ddea-48e9-af22-be0150af3bba" providerId="ADAL" clId="{5CE43B01-A13F-462C-A126-F098FEEA67F2}" dt="2023-01-17T11:30:50.302" v="757" actId="47"/>
        <pc:sldMkLst>
          <pc:docMk/>
          <pc:sldMk cId="1149712620" sldId="260"/>
        </pc:sldMkLst>
      </pc:sldChg>
      <pc:sldChg chg="del">
        <pc:chgData name="Feichtinger Georg" userId="09fe05ad-ddea-48e9-af22-be0150af3bba" providerId="ADAL" clId="{5CE43B01-A13F-462C-A126-F098FEEA67F2}" dt="2023-01-17T11:30:50.302" v="757" actId="47"/>
        <pc:sldMkLst>
          <pc:docMk/>
          <pc:sldMk cId="799397777" sldId="261"/>
        </pc:sldMkLst>
      </pc:sldChg>
      <pc:sldChg chg="del">
        <pc:chgData name="Feichtinger Georg" userId="09fe05ad-ddea-48e9-af22-be0150af3bba" providerId="ADAL" clId="{5CE43B01-A13F-462C-A126-F098FEEA67F2}" dt="2023-01-17T11:30:50.302" v="757" actId="47"/>
        <pc:sldMkLst>
          <pc:docMk/>
          <pc:sldMk cId="1393467281" sldId="262"/>
        </pc:sldMkLst>
      </pc:sldChg>
      <pc:sldChg chg="addSp modSp new mod">
        <pc:chgData name="Feichtinger Georg" userId="09fe05ad-ddea-48e9-af22-be0150af3bba" providerId="ADAL" clId="{5CE43B01-A13F-462C-A126-F098FEEA67F2}" dt="2023-01-17T09:51:49.562" v="326" actId="113"/>
        <pc:sldMkLst>
          <pc:docMk/>
          <pc:sldMk cId="1775712225" sldId="263"/>
        </pc:sldMkLst>
        <pc:spChg chg="add mod">
          <ac:chgData name="Feichtinger Georg" userId="09fe05ad-ddea-48e9-af22-be0150af3bba" providerId="ADAL" clId="{5CE43B01-A13F-462C-A126-F098FEEA67F2}" dt="2023-01-17T09:51:49.562" v="326" actId="113"/>
          <ac:spMkLst>
            <pc:docMk/>
            <pc:sldMk cId="1775712225" sldId="263"/>
            <ac:spMk id="6" creationId="{FD531D11-39AA-47D1-BAF5-5F51F113F93C}"/>
          </ac:spMkLst>
        </pc:spChg>
        <pc:picChg chg="add mod">
          <ac:chgData name="Feichtinger Georg" userId="09fe05ad-ddea-48e9-af22-be0150af3bba" providerId="ADAL" clId="{5CE43B01-A13F-462C-A126-F098FEEA67F2}" dt="2023-01-17T09:20:22.706" v="14" actId="1076"/>
          <ac:picMkLst>
            <pc:docMk/>
            <pc:sldMk cId="1775712225" sldId="263"/>
            <ac:picMk id="3" creationId="{64598DA5-E4A4-4D1F-90FA-2A10844E8310}"/>
          </ac:picMkLst>
        </pc:picChg>
        <pc:picChg chg="add mod">
          <ac:chgData name="Feichtinger Georg" userId="09fe05ad-ddea-48e9-af22-be0150af3bba" providerId="ADAL" clId="{5CE43B01-A13F-462C-A126-F098FEEA67F2}" dt="2023-01-17T09:20:20.352" v="13" actId="1076"/>
          <ac:picMkLst>
            <pc:docMk/>
            <pc:sldMk cId="1775712225" sldId="263"/>
            <ac:picMk id="5" creationId="{23144D6D-98D4-4B4F-B32B-4B63E85E9268}"/>
          </ac:picMkLst>
        </pc:picChg>
      </pc:sldChg>
      <pc:sldChg chg="addSp modSp new mod">
        <pc:chgData name="Feichtinger Georg" userId="09fe05ad-ddea-48e9-af22-be0150af3bba" providerId="ADAL" clId="{5CE43B01-A13F-462C-A126-F098FEEA67F2}" dt="2023-01-17T11:27:47.187" v="738" actId="14100"/>
        <pc:sldMkLst>
          <pc:docMk/>
          <pc:sldMk cId="942729214" sldId="264"/>
        </pc:sldMkLst>
        <pc:spChg chg="add mod">
          <ac:chgData name="Feichtinger Georg" userId="09fe05ad-ddea-48e9-af22-be0150af3bba" providerId="ADAL" clId="{5CE43B01-A13F-462C-A126-F098FEEA67F2}" dt="2023-01-17T11:27:42.726" v="736" actId="1076"/>
          <ac:spMkLst>
            <pc:docMk/>
            <pc:sldMk cId="942729214" sldId="264"/>
            <ac:spMk id="6" creationId="{E51EAD80-2993-47CC-891A-F789B6F960A4}"/>
          </ac:spMkLst>
        </pc:spChg>
        <pc:picChg chg="add mod">
          <ac:chgData name="Feichtinger Georg" userId="09fe05ad-ddea-48e9-af22-be0150af3bba" providerId="ADAL" clId="{5CE43B01-A13F-462C-A126-F098FEEA67F2}" dt="2023-01-17T11:25:05.414" v="399" actId="1076"/>
          <ac:picMkLst>
            <pc:docMk/>
            <pc:sldMk cId="942729214" sldId="264"/>
            <ac:picMk id="3" creationId="{6B0B02D0-99EC-4DAB-A53C-A2F2EBA9AED4}"/>
          </ac:picMkLst>
        </pc:picChg>
        <pc:picChg chg="add mod">
          <ac:chgData name="Feichtinger Georg" userId="09fe05ad-ddea-48e9-af22-be0150af3bba" providerId="ADAL" clId="{5CE43B01-A13F-462C-A126-F098FEEA67F2}" dt="2023-01-17T11:27:47.187" v="738" actId="14100"/>
          <ac:picMkLst>
            <pc:docMk/>
            <pc:sldMk cId="942729214" sldId="264"/>
            <ac:picMk id="5" creationId="{95238078-FAB1-4CC6-89AE-2EE3A1F0E8EF}"/>
          </ac:picMkLst>
        </pc:picChg>
      </pc:sldChg>
      <pc:sldChg chg="addSp modSp new mod">
        <pc:chgData name="Feichtinger Georg" userId="09fe05ad-ddea-48e9-af22-be0150af3bba" providerId="ADAL" clId="{5CE43B01-A13F-462C-A126-F098FEEA67F2}" dt="2023-01-17T11:31:08.380" v="794" actId="20577"/>
        <pc:sldMkLst>
          <pc:docMk/>
          <pc:sldMk cId="2003899054" sldId="265"/>
        </pc:sldMkLst>
        <pc:spChg chg="add mod">
          <ac:chgData name="Feichtinger Georg" userId="09fe05ad-ddea-48e9-af22-be0150af3bba" providerId="ADAL" clId="{5CE43B01-A13F-462C-A126-F098FEEA67F2}" dt="2023-01-17T11:31:08.380" v="794" actId="20577"/>
          <ac:spMkLst>
            <pc:docMk/>
            <pc:sldMk cId="2003899054" sldId="265"/>
            <ac:spMk id="4" creationId="{BF8AC490-79CA-4A59-934E-EF515C4832F7}"/>
          </ac:spMkLst>
        </pc:spChg>
        <pc:picChg chg="add mod">
          <ac:chgData name="Feichtinger Georg" userId="09fe05ad-ddea-48e9-af22-be0150af3bba" providerId="ADAL" clId="{5CE43B01-A13F-462C-A126-F098FEEA67F2}" dt="2023-01-17T11:30:03.451" v="741" actId="1076"/>
          <ac:picMkLst>
            <pc:docMk/>
            <pc:sldMk cId="2003899054" sldId="265"/>
            <ac:picMk id="3" creationId="{823DB179-8DFB-4576-BBE1-B357D4BE0507}"/>
          </ac:picMkLst>
        </pc:picChg>
      </pc:sldChg>
    </pc:docChg>
  </pc:docChgLst>
  <pc:docChgLst>
    <pc:chgData name="Feichtinger Georg" userId="09fe05ad-ddea-48e9-af22-be0150af3bba" providerId="ADAL" clId="{360A6C56-C1D7-4605-8C4D-8A9FBA04610B}"/>
    <pc:docChg chg="undo custSel addSld delSld modSld">
      <pc:chgData name="Feichtinger Georg" userId="09fe05ad-ddea-48e9-af22-be0150af3bba" providerId="ADAL" clId="{360A6C56-C1D7-4605-8C4D-8A9FBA04610B}" dt="2022-01-17T16:36:42.100" v="1230" actId="20577"/>
      <pc:docMkLst>
        <pc:docMk/>
      </pc:docMkLst>
      <pc:sldChg chg="addSp delSp modSp mod">
        <pc:chgData name="Feichtinger Georg" userId="09fe05ad-ddea-48e9-af22-be0150af3bba" providerId="ADAL" clId="{360A6C56-C1D7-4605-8C4D-8A9FBA04610B}" dt="2022-01-17T15:38:49.089" v="112" actId="14100"/>
        <pc:sldMkLst>
          <pc:docMk/>
          <pc:sldMk cId="0" sldId="257"/>
        </pc:sldMkLst>
        <pc:spChg chg="mod">
          <ac:chgData name="Feichtinger Georg" userId="09fe05ad-ddea-48e9-af22-be0150af3bba" providerId="ADAL" clId="{360A6C56-C1D7-4605-8C4D-8A9FBA04610B}" dt="2022-01-17T15:38:49.089" v="112" actId="14100"/>
          <ac:spMkLst>
            <pc:docMk/>
            <pc:sldMk cId="0" sldId="257"/>
            <ac:spMk id="2" creationId="{00000000-0000-0000-0000-000000000000}"/>
          </ac:spMkLst>
        </pc:spChg>
        <pc:spChg chg="del mod ord">
          <ac:chgData name="Feichtinger Georg" userId="09fe05ad-ddea-48e9-af22-be0150af3bba" providerId="ADAL" clId="{360A6C56-C1D7-4605-8C4D-8A9FBA04610B}" dt="2022-01-17T15:37:20.681" v="48" actId="478"/>
          <ac:spMkLst>
            <pc:docMk/>
            <pc:sldMk cId="0" sldId="257"/>
            <ac:spMk id="3" creationId="{00000000-0000-0000-0000-000000000000}"/>
          </ac:spMkLst>
        </pc:spChg>
        <pc:picChg chg="add mod">
          <ac:chgData name="Feichtinger Georg" userId="09fe05ad-ddea-48e9-af22-be0150af3bba" providerId="ADAL" clId="{360A6C56-C1D7-4605-8C4D-8A9FBA04610B}" dt="2022-01-17T15:38:24.906" v="93" actId="1076"/>
          <ac:picMkLst>
            <pc:docMk/>
            <pc:sldMk cId="0" sldId="257"/>
            <ac:picMk id="5" creationId="{412C8331-B025-4245-B3BB-A9872D329CCF}"/>
          </ac:picMkLst>
        </pc:picChg>
      </pc:sldChg>
      <pc:sldChg chg="delSp modSp mod">
        <pc:chgData name="Feichtinger Georg" userId="09fe05ad-ddea-48e9-af22-be0150af3bba" providerId="ADAL" clId="{360A6C56-C1D7-4605-8C4D-8A9FBA04610B}" dt="2022-01-17T16:35:58.960" v="1219" actId="1076"/>
        <pc:sldMkLst>
          <pc:docMk/>
          <pc:sldMk cId="0" sldId="258"/>
        </pc:sldMkLst>
        <pc:spChg chg="mod">
          <ac:chgData name="Feichtinger Georg" userId="09fe05ad-ddea-48e9-af22-be0150af3bba" providerId="ADAL" clId="{360A6C56-C1D7-4605-8C4D-8A9FBA04610B}" dt="2022-01-17T16:35:38.739" v="1217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Feichtinger Georg" userId="09fe05ad-ddea-48e9-af22-be0150af3bba" providerId="ADAL" clId="{360A6C56-C1D7-4605-8C4D-8A9FBA04610B}" dt="2022-01-17T16:32:43.584" v="1131" actId="1076"/>
          <ac:spMkLst>
            <pc:docMk/>
            <pc:sldMk cId="0" sldId="258"/>
            <ac:spMk id="3" creationId="{00000000-0000-0000-0000-000000000000}"/>
          </ac:spMkLst>
        </pc:spChg>
        <pc:spChg chg="mod">
          <ac:chgData name="Feichtinger Georg" userId="09fe05ad-ddea-48e9-af22-be0150af3bba" providerId="ADAL" clId="{360A6C56-C1D7-4605-8C4D-8A9FBA04610B}" dt="2022-01-17T16:35:58.960" v="1219" actId="1076"/>
          <ac:spMkLst>
            <pc:docMk/>
            <pc:sldMk cId="0" sldId="258"/>
            <ac:spMk id="5" creationId="{00000000-0000-0000-0000-000000000000}"/>
          </ac:spMkLst>
        </pc:spChg>
        <pc:picChg chg="mod">
          <ac:chgData name="Feichtinger Georg" userId="09fe05ad-ddea-48e9-af22-be0150af3bba" providerId="ADAL" clId="{360A6C56-C1D7-4605-8C4D-8A9FBA04610B}" dt="2022-01-17T16:35:49.445" v="1218" actId="1076"/>
          <ac:picMkLst>
            <pc:docMk/>
            <pc:sldMk cId="0" sldId="258"/>
            <ac:picMk id="4" creationId="{00000000-0000-0000-0000-000000000000}"/>
          </ac:picMkLst>
        </pc:picChg>
        <pc:picChg chg="del">
          <ac:chgData name="Feichtinger Georg" userId="09fe05ad-ddea-48e9-af22-be0150af3bba" providerId="ADAL" clId="{360A6C56-C1D7-4605-8C4D-8A9FBA04610B}" dt="2022-01-17T15:33:31.521" v="2" actId="478"/>
          <ac:picMkLst>
            <pc:docMk/>
            <pc:sldMk cId="0" sldId="258"/>
            <ac:picMk id="6" creationId="{00000000-0000-0000-0000-000000000000}"/>
          </ac:picMkLst>
        </pc:picChg>
      </pc:sldChg>
      <pc:sldChg chg="addSp modSp new mod">
        <pc:chgData name="Feichtinger Georg" userId="09fe05ad-ddea-48e9-af22-be0150af3bba" providerId="ADAL" clId="{360A6C56-C1D7-4605-8C4D-8A9FBA04610B}" dt="2022-01-17T15:49:15.849" v="322" actId="20577"/>
        <pc:sldMkLst>
          <pc:docMk/>
          <pc:sldMk cId="2194297152" sldId="259"/>
        </pc:sldMkLst>
        <pc:spChg chg="add mod">
          <ac:chgData name="Feichtinger Georg" userId="09fe05ad-ddea-48e9-af22-be0150af3bba" providerId="ADAL" clId="{360A6C56-C1D7-4605-8C4D-8A9FBA04610B}" dt="2022-01-17T15:47:10.610" v="215" actId="1076"/>
          <ac:spMkLst>
            <pc:docMk/>
            <pc:sldMk cId="2194297152" sldId="259"/>
            <ac:spMk id="2" creationId="{B11987BB-C0C3-47D7-AA0C-5DFBD1154F2E}"/>
          </ac:spMkLst>
        </pc:spChg>
        <pc:spChg chg="add mod">
          <ac:chgData name="Feichtinger Georg" userId="09fe05ad-ddea-48e9-af22-be0150af3bba" providerId="ADAL" clId="{360A6C56-C1D7-4605-8C4D-8A9FBA04610B}" dt="2022-01-17T15:46:15.914" v="214" actId="113"/>
          <ac:spMkLst>
            <pc:docMk/>
            <pc:sldMk cId="2194297152" sldId="259"/>
            <ac:spMk id="3" creationId="{2492C64A-B31F-4ECB-A8D1-209D45C0DB57}"/>
          </ac:spMkLst>
        </pc:spChg>
        <pc:spChg chg="add mod">
          <ac:chgData name="Feichtinger Georg" userId="09fe05ad-ddea-48e9-af22-be0150af3bba" providerId="ADAL" clId="{360A6C56-C1D7-4605-8C4D-8A9FBA04610B}" dt="2022-01-17T15:47:29.535" v="218" actId="1076"/>
          <ac:spMkLst>
            <pc:docMk/>
            <pc:sldMk cId="2194297152" sldId="259"/>
            <ac:spMk id="4" creationId="{EFE8C88A-2DA8-4099-A1D7-6DDA28D8ED71}"/>
          </ac:spMkLst>
        </pc:spChg>
        <pc:spChg chg="add mod">
          <ac:chgData name="Feichtinger Georg" userId="09fe05ad-ddea-48e9-af22-be0150af3bba" providerId="ADAL" clId="{360A6C56-C1D7-4605-8C4D-8A9FBA04610B}" dt="2022-01-17T15:49:15.849" v="322" actId="20577"/>
          <ac:spMkLst>
            <pc:docMk/>
            <pc:sldMk cId="2194297152" sldId="259"/>
            <ac:spMk id="5" creationId="{AD7A8915-2DFF-44EB-B817-BBC5A3FEC92C}"/>
          </ac:spMkLst>
        </pc:spChg>
      </pc:sldChg>
      <pc:sldChg chg="del">
        <pc:chgData name="Feichtinger Georg" userId="09fe05ad-ddea-48e9-af22-be0150af3bba" providerId="ADAL" clId="{360A6C56-C1D7-4605-8C4D-8A9FBA04610B}" dt="2022-01-17T15:39:11.815" v="113" actId="47"/>
        <pc:sldMkLst>
          <pc:docMk/>
          <pc:sldMk cId="3758448646" sldId="259"/>
        </pc:sldMkLst>
      </pc:sldChg>
      <pc:sldChg chg="addSp modSp new mod">
        <pc:chgData name="Feichtinger Georg" userId="09fe05ad-ddea-48e9-af22-be0150af3bba" providerId="ADAL" clId="{360A6C56-C1D7-4605-8C4D-8A9FBA04610B}" dt="2022-01-17T16:36:42.100" v="1230" actId="20577"/>
        <pc:sldMkLst>
          <pc:docMk/>
          <pc:sldMk cId="1149712620" sldId="260"/>
        </pc:sldMkLst>
        <pc:spChg chg="add mod">
          <ac:chgData name="Feichtinger Georg" userId="09fe05ad-ddea-48e9-af22-be0150af3bba" providerId="ADAL" clId="{360A6C56-C1D7-4605-8C4D-8A9FBA04610B}" dt="2022-01-17T15:52:35.374" v="346" actId="113"/>
          <ac:spMkLst>
            <pc:docMk/>
            <pc:sldMk cId="1149712620" sldId="260"/>
            <ac:spMk id="2" creationId="{09BBFE21-AB78-4491-B902-0D965DBFF8C6}"/>
          </ac:spMkLst>
        </pc:spChg>
        <pc:spChg chg="add mod">
          <ac:chgData name="Feichtinger Georg" userId="09fe05ad-ddea-48e9-af22-be0150af3bba" providerId="ADAL" clId="{360A6C56-C1D7-4605-8C4D-8A9FBA04610B}" dt="2022-01-17T16:15:57.104" v="851" actId="20577"/>
          <ac:spMkLst>
            <pc:docMk/>
            <pc:sldMk cId="1149712620" sldId="260"/>
            <ac:spMk id="3" creationId="{1D2FB551-C521-4B7B-BF33-4FD07DDA23F3}"/>
          </ac:spMkLst>
        </pc:spChg>
        <pc:spChg chg="add mod">
          <ac:chgData name="Feichtinger Georg" userId="09fe05ad-ddea-48e9-af22-be0150af3bba" providerId="ADAL" clId="{360A6C56-C1D7-4605-8C4D-8A9FBA04610B}" dt="2022-01-17T15:57:56.286" v="506" actId="207"/>
          <ac:spMkLst>
            <pc:docMk/>
            <pc:sldMk cId="1149712620" sldId="260"/>
            <ac:spMk id="4" creationId="{E1854694-4414-44C8-9529-A4DC2A3E650D}"/>
          </ac:spMkLst>
        </pc:spChg>
        <pc:spChg chg="add mod">
          <ac:chgData name="Feichtinger Georg" userId="09fe05ad-ddea-48e9-af22-be0150af3bba" providerId="ADAL" clId="{360A6C56-C1D7-4605-8C4D-8A9FBA04610B}" dt="2022-01-17T16:36:42.100" v="1230" actId="20577"/>
          <ac:spMkLst>
            <pc:docMk/>
            <pc:sldMk cId="1149712620" sldId="260"/>
            <ac:spMk id="5" creationId="{65C56A0B-868B-4C39-8B0B-91D7FCC48BE4}"/>
          </ac:spMkLst>
        </pc:spChg>
        <pc:spChg chg="add mod">
          <ac:chgData name="Feichtinger Georg" userId="09fe05ad-ddea-48e9-af22-be0150af3bba" providerId="ADAL" clId="{360A6C56-C1D7-4605-8C4D-8A9FBA04610B}" dt="2022-01-17T16:16:23.942" v="869" actId="20577"/>
          <ac:spMkLst>
            <pc:docMk/>
            <pc:sldMk cId="1149712620" sldId="260"/>
            <ac:spMk id="6" creationId="{75C37F3F-E94D-4B20-8E42-F1676574C54D}"/>
          </ac:spMkLst>
        </pc:spChg>
      </pc:sldChg>
      <pc:sldChg chg="del">
        <pc:chgData name="Feichtinger Georg" userId="09fe05ad-ddea-48e9-af22-be0150af3bba" providerId="ADAL" clId="{360A6C56-C1D7-4605-8C4D-8A9FBA04610B}" dt="2022-01-17T15:39:11.815" v="113" actId="47"/>
        <pc:sldMkLst>
          <pc:docMk/>
          <pc:sldMk cId="3912002443" sldId="260"/>
        </pc:sldMkLst>
      </pc:sldChg>
      <pc:sldChg chg="addSp delSp modSp new mod">
        <pc:chgData name="Feichtinger Georg" userId="09fe05ad-ddea-48e9-af22-be0150af3bba" providerId="ADAL" clId="{360A6C56-C1D7-4605-8C4D-8A9FBA04610B}" dt="2022-01-17T16:11:46.884" v="728" actId="20577"/>
        <pc:sldMkLst>
          <pc:docMk/>
          <pc:sldMk cId="799397777" sldId="261"/>
        </pc:sldMkLst>
        <pc:spChg chg="add mod">
          <ac:chgData name="Feichtinger Georg" userId="09fe05ad-ddea-48e9-af22-be0150af3bba" providerId="ADAL" clId="{360A6C56-C1D7-4605-8C4D-8A9FBA04610B}" dt="2022-01-17T16:08:44.888" v="606" actId="692"/>
          <ac:spMkLst>
            <pc:docMk/>
            <pc:sldMk cId="799397777" sldId="261"/>
            <ac:spMk id="8" creationId="{E9020772-1BF8-4921-9FB4-9F24235EC75A}"/>
          </ac:spMkLst>
        </pc:spChg>
        <pc:spChg chg="add mod">
          <ac:chgData name="Feichtinger Georg" userId="09fe05ad-ddea-48e9-af22-be0150af3bba" providerId="ADAL" clId="{360A6C56-C1D7-4605-8C4D-8A9FBA04610B}" dt="2022-01-17T16:11:46.884" v="728" actId="20577"/>
          <ac:spMkLst>
            <pc:docMk/>
            <pc:sldMk cId="799397777" sldId="261"/>
            <ac:spMk id="10" creationId="{6F0719DB-1905-46AE-AEB3-FC761DAC2C31}"/>
          </ac:spMkLst>
        </pc:spChg>
        <pc:spChg chg="add mod">
          <ac:chgData name="Feichtinger Georg" userId="09fe05ad-ddea-48e9-af22-be0150af3bba" providerId="ADAL" clId="{360A6C56-C1D7-4605-8C4D-8A9FBA04610B}" dt="2022-01-17T16:10:56.995" v="714" actId="1076"/>
          <ac:spMkLst>
            <pc:docMk/>
            <pc:sldMk cId="799397777" sldId="261"/>
            <ac:spMk id="11" creationId="{CD2B33D0-0956-4039-BC4E-8B89CCC5D97F}"/>
          </ac:spMkLst>
        </pc:spChg>
        <pc:picChg chg="add mod">
          <ac:chgData name="Feichtinger Georg" userId="09fe05ad-ddea-48e9-af22-be0150af3bba" providerId="ADAL" clId="{360A6C56-C1D7-4605-8C4D-8A9FBA04610B}" dt="2022-01-17T16:02:51.489" v="593" actId="1076"/>
          <ac:picMkLst>
            <pc:docMk/>
            <pc:sldMk cId="799397777" sldId="261"/>
            <ac:picMk id="3" creationId="{82D8962E-9F5D-4B7B-A337-903DEE72D6C7}"/>
          </ac:picMkLst>
        </pc:picChg>
        <pc:picChg chg="add mod">
          <ac:chgData name="Feichtinger Georg" userId="09fe05ad-ddea-48e9-af22-be0150af3bba" providerId="ADAL" clId="{360A6C56-C1D7-4605-8C4D-8A9FBA04610B}" dt="2022-01-17T16:06:41.856" v="595" actId="1076"/>
          <ac:picMkLst>
            <pc:docMk/>
            <pc:sldMk cId="799397777" sldId="261"/>
            <ac:picMk id="5" creationId="{E82F7F07-9D0C-47F6-9375-701048C5FEAD}"/>
          </ac:picMkLst>
        </pc:picChg>
        <pc:picChg chg="add mod">
          <ac:chgData name="Feichtinger Georg" userId="09fe05ad-ddea-48e9-af22-be0150af3bba" providerId="ADAL" clId="{360A6C56-C1D7-4605-8C4D-8A9FBA04610B}" dt="2022-01-17T16:08:04.421" v="597" actId="1076"/>
          <ac:picMkLst>
            <pc:docMk/>
            <pc:sldMk cId="799397777" sldId="261"/>
            <ac:picMk id="7" creationId="{D5439E1B-81C9-4790-A0DF-5344BA3E012E}"/>
          </ac:picMkLst>
        </pc:picChg>
        <pc:picChg chg="add del">
          <ac:chgData name="Feichtinger Georg" userId="09fe05ad-ddea-48e9-af22-be0150af3bba" providerId="ADAL" clId="{360A6C56-C1D7-4605-8C4D-8A9FBA04610B}" dt="2022-01-17T16:09:18.709" v="608"/>
          <ac:picMkLst>
            <pc:docMk/>
            <pc:sldMk cId="799397777" sldId="261"/>
            <ac:picMk id="9" creationId="{91741357-EBC9-4197-A233-D22A5AD48966}"/>
          </ac:picMkLst>
        </pc:picChg>
      </pc:sldChg>
      <pc:sldChg chg="addSp delSp modSp new mod">
        <pc:chgData name="Feichtinger Georg" userId="09fe05ad-ddea-48e9-af22-be0150af3bba" providerId="ADAL" clId="{360A6C56-C1D7-4605-8C4D-8A9FBA04610B}" dt="2022-01-17T16:25:50.385" v="1092" actId="1076"/>
        <pc:sldMkLst>
          <pc:docMk/>
          <pc:sldMk cId="1393467281" sldId="262"/>
        </pc:sldMkLst>
        <pc:spChg chg="add del mod">
          <ac:chgData name="Feichtinger Georg" userId="09fe05ad-ddea-48e9-af22-be0150af3bba" providerId="ADAL" clId="{360A6C56-C1D7-4605-8C4D-8A9FBA04610B}" dt="2022-01-17T16:17:41.848" v="872" actId="478"/>
          <ac:spMkLst>
            <pc:docMk/>
            <pc:sldMk cId="1393467281" sldId="262"/>
            <ac:spMk id="2" creationId="{96D8BFCF-2DB8-41BA-B7C0-D6FD7ECD3E3C}"/>
          </ac:spMkLst>
        </pc:spChg>
        <pc:spChg chg="add mod">
          <ac:chgData name="Feichtinger Georg" userId="09fe05ad-ddea-48e9-af22-be0150af3bba" providerId="ADAL" clId="{360A6C56-C1D7-4605-8C4D-8A9FBA04610B}" dt="2022-01-17T16:25:50.385" v="1092" actId="1076"/>
          <ac:spMkLst>
            <pc:docMk/>
            <pc:sldMk cId="1393467281" sldId="262"/>
            <ac:spMk id="5" creationId="{C4B8CBE6-C8EE-4791-AC95-B1A232D05F6A}"/>
          </ac:spMkLst>
        </pc:spChg>
        <pc:spChg chg="add mod">
          <ac:chgData name="Feichtinger Georg" userId="09fe05ad-ddea-48e9-af22-be0150af3bba" providerId="ADAL" clId="{360A6C56-C1D7-4605-8C4D-8A9FBA04610B}" dt="2022-01-17T16:25:41.681" v="1091" actId="255"/>
          <ac:spMkLst>
            <pc:docMk/>
            <pc:sldMk cId="1393467281" sldId="262"/>
            <ac:spMk id="6" creationId="{97AD77D3-2AD0-457E-9860-9E282DF31AEC}"/>
          </ac:spMkLst>
        </pc:spChg>
        <pc:picChg chg="add mod">
          <ac:chgData name="Feichtinger Georg" userId="09fe05ad-ddea-48e9-af22-be0150af3bba" providerId="ADAL" clId="{360A6C56-C1D7-4605-8C4D-8A9FBA04610B}" dt="2022-01-17T16:23:28.031" v="875" actId="1076"/>
          <ac:picMkLst>
            <pc:docMk/>
            <pc:sldMk cId="1393467281" sldId="262"/>
            <ac:picMk id="4" creationId="{0FD3A84A-E964-4AEF-B9FD-6671D3DE74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9AFC5-CB16-453B-85CE-D421D43AEEC7}" type="datetimeFigureOut">
              <a:rPr lang="de-CH" smtClean="0"/>
              <a:pPr/>
              <a:t>17.01.2023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A66F4-8C04-4876-A73B-57C6BFF4AD75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file:///C:\Users\flury\AppData\Local\Temp\59e048ad-9ddd-4dac-ae0c-35f2a167c2ce.png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file:///C:\Users\flury\AppData\Local\Temp\59e048ad-9ddd-4dac-ae0c-35f2a167c2ce.png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file:///C:\Users\flury\AppData\Local\Temp\59e048ad-9ddd-4dac-ae0c-35f2a167c2ce.png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file:///C:\Users\flury\AppData\Local\Temp\59e048ad-9ddd-4dac-ae0c-35f2a167c2ce.png" TargetMode="Externa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lury\AppData\Local\Temp\59e048ad-9ddd-4dac-ae0c-35f2a167c2ce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lury\AppData\Local\Temp\5337c5ac-2b40-4328-bef7-56aabc1b7bab.pn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lury\AppData\Local\Temp\5337c5ac-2b40-4328-bef7-56aabc1b7bab.pn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lury\AppData\Local\Temp\5337c5ac-2b40-4328-bef7-56aabc1b7bab.pn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lury\AppData\Local\Temp\5337c5ac-2b40-4328-bef7-56aabc1b7bab.pn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lury\AppData\Local\Temp\5337c5ac-2b40-4328-bef7-56aabc1b7bab.pn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blattfolie_Fagge_Panoram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O:\3_Customer\Zürich Kanton Baudirektion 10146\V001 OneOffixx\34_Projekt\10_Vorgaben\Panoramas\ZHpano_Bachtel_2010_4_3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###Profile.Org.HeaderLogoShort###" descr="C:\Users\flury\AppData\Local\Temp\59e048ad-9ddd-4dac-ae0c-35f2a167c2ce.png"/>
          <p:cNvPicPr>
            <a:picLocks noChangeAspect="1"/>
          </p:cNvPicPr>
          <p:nvPr userDrawn="1"/>
        </p:nvPicPr>
        <p:blipFill>
          <a:blip r:embed="rId3" r:link="rId4" cstate="print"/>
          <a:stretch>
            <a:fillRect/>
          </a:stretch>
        </p:blipFill>
        <p:spPr>
          <a:xfrm>
            <a:off x="427831" y="332656"/>
            <a:ext cx="1350715" cy="1306248"/>
          </a:xfrm>
          <a:prstGeom prst="rect">
            <a:avLst/>
          </a:prstGeom>
        </p:spPr>
      </p:pic>
      <p:sp>
        <p:nvSpPr>
          <p:cNvPr id="7" name="###CustomElements.Presentation.Header.Script1###"/>
          <p:cNvSpPr txBox="1"/>
          <p:nvPr userDrawn="1"/>
        </p:nvSpPr>
        <p:spPr>
          <a:xfrm>
            <a:off x="1854000" y="639738"/>
            <a:ext cx="7038480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tabLst>
                <a:tab pos="6908800" algn="l"/>
              </a:tabLst>
            </a:pPr>
            <a:r>
              <a:rPr lang="de-CH" sz="1600" dirty="0">
                <a:latin typeface="+mj-lt"/>
              </a:rPr>
              <a:t>Kanton Zürich
Baudirektion
Strickhof</a:t>
            </a:r>
            <a:br>
              <a:rPr lang="de-CH" sz="1600" dirty="0">
                <a:latin typeface="+mj-lt"/>
              </a:rPr>
            </a:br>
            <a:endParaRPr lang="de-CH" sz="1600" dirty="0">
              <a:latin typeface="+mj-lt"/>
            </a:endParaRPr>
          </a:p>
        </p:txBody>
      </p:sp>
      <p:sp>
        <p:nvSpPr>
          <p:cNvPr id="8" name="Inhaltsplatzhalter 18"/>
          <p:cNvSpPr>
            <a:spLocks noGrp="1"/>
          </p:cNvSpPr>
          <p:nvPr>
            <p:ph sz="quarter" idx="10" hasCustomPrompt="1"/>
          </p:nvPr>
        </p:nvSpPr>
        <p:spPr>
          <a:xfrm>
            <a:off x="1854000" y="2943994"/>
            <a:ext cx="6959224" cy="11448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600"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9" name="Inhaltsplatzhalter 18"/>
          <p:cNvSpPr>
            <a:spLocks noGrp="1"/>
          </p:cNvSpPr>
          <p:nvPr>
            <p:ph sz="quarter" idx="11" hasCustomPrompt="1"/>
          </p:nvPr>
        </p:nvSpPr>
        <p:spPr>
          <a:xfrm>
            <a:off x="1854000" y="1575842"/>
            <a:ext cx="7005600" cy="11448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75000"/>
              </a:lnSpc>
              <a:spcBef>
                <a:spcPts val="0"/>
              </a:spcBef>
              <a:spcAft>
                <a:spcPts val="600"/>
              </a:spcAft>
              <a:buNone/>
              <a:defRPr sz="5400">
                <a:latin typeface="+mj-lt"/>
              </a:defRPr>
            </a:lvl1pPr>
          </a:lstStyle>
          <a:p>
            <a:pPr lvl="0"/>
            <a:r>
              <a:rPr lang="de-DE" dirty="0"/>
              <a:t>Titel</a:t>
            </a:r>
            <a:endParaRPr lang="de-CH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_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FotoDB_Bild00132260.jpg"/>
          <p:cNvPicPr>
            <a:picLocks noChangeAspect="1"/>
          </p:cNvPicPr>
          <p:nvPr userDrawn="1"/>
        </p:nvPicPr>
        <p:blipFill>
          <a:blip r:embed="rId2" cstate="print"/>
          <a:srcRect r="23385" b="118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###DocParam.HeaderSubject###"/>
          <p:cNvSpPr txBox="1"/>
          <p:nvPr userDrawn="1"/>
        </p:nvSpPr>
        <p:spPr>
          <a:xfrm>
            <a:off x="6228184" y="456927"/>
            <a:ext cx="266429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e-CH" sz="1400"/>
              <a:t>KPSD</a:t>
            </a:r>
          </a:p>
        </p:txBody>
      </p:sp>
      <p:pic>
        <p:nvPicPr>
          <p:cNvPr id="8" name="###Profile.Org.HeaderLogoShort###" descr="C:\Users\flury\AppData\Local\Temp\59e048ad-9ddd-4dac-ae0c-35f2a167c2ce.png"/>
          <p:cNvPicPr>
            <a:picLocks noChangeAspect="1"/>
          </p:cNvPicPr>
          <p:nvPr userDrawn="1"/>
        </p:nvPicPr>
        <p:blipFill>
          <a:blip r:embed="rId3" r:link="rId4" cstate="print"/>
          <a:stretch>
            <a:fillRect/>
          </a:stretch>
        </p:blipFill>
        <p:spPr>
          <a:xfrm>
            <a:off x="427831" y="332656"/>
            <a:ext cx="1350715" cy="1306248"/>
          </a:xfrm>
          <a:prstGeom prst="rect">
            <a:avLst/>
          </a:prstGeom>
        </p:spPr>
      </p:pic>
      <p:sp>
        <p:nvSpPr>
          <p:cNvPr id="10" name="###CustomElements.Presentation.Header.Script1###"/>
          <p:cNvSpPr txBox="1"/>
          <p:nvPr userDrawn="1"/>
        </p:nvSpPr>
        <p:spPr>
          <a:xfrm>
            <a:off x="1854000" y="639738"/>
            <a:ext cx="7038480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tabLst>
                <a:tab pos="6908800" algn="l"/>
              </a:tabLst>
            </a:pPr>
            <a:r>
              <a:rPr lang="de-CH" sz="1600" dirty="0">
                <a:latin typeface="+mj-lt"/>
              </a:rPr>
              <a:t>Kanton Zürich
Baudirektion
Strickhof</a:t>
            </a:r>
            <a:br>
              <a:rPr lang="de-CH" sz="1600" dirty="0">
                <a:latin typeface="+mj-lt"/>
              </a:rPr>
            </a:br>
            <a:endParaRPr lang="de-CH" sz="1600" dirty="0">
              <a:latin typeface="+mj-lt"/>
            </a:endParaRPr>
          </a:p>
        </p:txBody>
      </p:sp>
      <p:sp>
        <p:nvSpPr>
          <p:cNvPr id="11" name="Inhaltsplatzhalter 18"/>
          <p:cNvSpPr>
            <a:spLocks noGrp="1"/>
          </p:cNvSpPr>
          <p:nvPr>
            <p:ph sz="quarter" idx="10" hasCustomPrompt="1"/>
          </p:nvPr>
        </p:nvSpPr>
        <p:spPr>
          <a:xfrm>
            <a:off x="1854000" y="2943994"/>
            <a:ext cx="6959224" cy="11448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600"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2" name="Inhaltsplatzhalter 18"/>
          <p:cNvSpPr>
            <a:spLocks noGrp="1"/>
          </p:cNvSpPr>
          <p:nvPr>
            <p:ph sz="quarter" idx="11" hasCustomPrompt="1"/>
          </p:nvPr>
        </p:nvSpPr>
        <p:spPr>
          <a:xfrm>
            <a:off x="1854000" y="1575842"/>
            <a:ext cx="7005600" cy="11448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75000"/>
              </a:lnSpc>
              <a:spcBef>
                <a:spcPts val="0"/>
              </a:spcBef>
              <a:spcAft>
                <a:spcPts val="600"/>
              </a:spcAft>
              <a:buNone/>
              <a:defRPr sz="5400">
                <a:latin typeface="+mj-lt"/>
              </a:defRPr>
            </a:lvl1pPr>
          </a:lstStyle>
          <a:p>
            <a:pPr lvl="0"/>
            <a:r>
              <a:rPr lang="de-DE" dirty="0"/>
              <a:t>Titel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5331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FotoDB_Bild0026723.JPG"/>
          <p:cNvPicPr>
            <a:picLocks noChangeAspect="1"/>
          </p:cNvPicPr>
          <p:nvPr userDrawn="1"/>
        </p:nvPicPr>
        <p:blipFill>
          <a:blip r:embed="rId2" cstate="print"/>
          <a:srcRect l="9607" t="2705" r="6296" b="333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###DocParam.HeaderSubject###"/>
          <p:cNvSpPr txBox="1"/>
          <p:nvPr userDrawn="1"/>
        </p:nvSpPr>
        <p:spPr>
          <a:xfrm>
            <a:off x="6228184" y="456927"/>
            <a:ext cx="2736304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e-CH" sz="1400"/>
              <a:t>KPSD</a:t>
            </a:r>
          </a:p>
        </p:txBody>
      </p:sp>
      <p:pic>
        <p:nvPicPr>
          <p:cNvPr id="7" name="###Profile.Org.HeaderLogoShort###" descr="C:\Users\flury\AppData\Local\Temp\59e048ad-9ddd-4dac-ae0c-35f2a167c2ce.png"/>
          <p:cNvPicPr>
            <a:picLocks noChangeAspect="1"/>
          </p:cNvPicPr>
          <p:nvPr userDrawn="1"/>
        </p:nvPicPr>
        <p:blipFill>
          <a:blip r:embed="rId3" r:link="rId4" cstate="print"/>
          <a:stretch>
            <a:fillRect/>
          </a:stretch>
        </p:blipFill>
        <p:spPr>
          <a:xfrm>
            <a:off x="427831" y="332656"/>
            <a:ext cx="1350715" cy="1306248"/>
          </a:xfrm>
          <a:prstGeom prst="rect">
            <a:avLst/>
          </a:prstGeom>
        </p:spPr>
      </p:pic>
      <p:sp>
        <p:nvSpPr>
          <p:cNvPr id="8" name="###CustomElements.Presentation.Header.Script1###"/>
          <p:cNvSpPr txBox="1"/>
          <p:nvPr userDrawn="1"/>
        </p:nvSpPr>
        <p:spPr>
          <a:xfrm>
            <a:off x="1854000" y="639738"/>
            <a:ext cx="7038480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tabLst>
                <a:tab pos="6908800" algn="l"/>
              </a:tabLst>
            </a:pPr>
            <a:r>
              <a:rPr lang="de-CH" sz="1600" dirty="0">
                <a:latin typeface="+mj-lt"/>
              </a:rPr>
              <a:t>Kanton Zürich
Baudirektion
Strickhof</a:t>
            </a:r>
            <a:br>
              <a:rPr lang="de-CH" sz="1600" dirty="0">
                <a:latin typeface="+mj-lt"/>
              </a:rPr>
            </a:br>
            <a:endParaRPr lang="de-CH" sz="1600" dirty="0">
              <a:latin typeface="+mj-lt"/>
            </a:endParaRPr>
          </a:p>
        </p:txBody>
      </p:sp>
      <p:sp>
        <p:nvSpPr>
          <p:cNvPr id="10" name="Inhaltsplatzhalter 18"/>
          <p:cNvSpPr>
            <a:spLocks noGrp="1"/>
          </p:cNvSpPr>
          <p:nvPr>
            <p:ph sz="quarter" idx="10" hasCustomPrompt="1"/>
          </p:nvPr>
        </p:nvSpPr>
        <p:spPr>
          <a:xfrm>
            <a:off x="1854000" y="2943994"/>
            <a:ext cx="6959224" cy="11448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600"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Inhaltsplatzhalter 18"/>
          <p:cNvSpPr>
            <a:spLocks noGrp="1"/>
          </p:cNvSpPr>
          <p:nvPr>
            <p:ph sz="quarter" idx="11" hasCustomPrompt="1"/>
          </p:nvPr>
        </p:nvSpPr>
        <p:spPr>
          <a:xfrm>
            <a:off x="1854000" y="1575842"/>
            <a:ext cx="7005600" cy="11448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75000"/>
              </a:lnSpc>
              <a:spcBef>
                <a:spcPts val="0"/>
              </a:spcBef>
              <a:spcAft>
                <a:spcPts val="600"/>
              </a:spcAft>
              <a:buNone/>
              <a:defRPr sz="5400">
                <a:latin typeface="+mj-lt"/>
              </a:defRPr>
            </a:lvl1pPr>
          </a:lstStyle>
          <a:p>
            <a:pPr lvl="0"/>
            <a:r>
              <a:rPr lang="de-DE" dirty="0"/>
              <a:t>Titel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53316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FotoDB_Bild006004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###DocParam.HeaderSubject###"/>
          <p:cNvSpPr txBox="1"/>
          <p:nvPr userDrawn="1"/>
        </p:nvSpPr>
        <p:spPr>
          <a:xfrm>
            <a:off x="6228184" y="456927"/>
            <a:ext cx="2736304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e-CH" sz="1400"/>
              <a:t>KPSD</a:t>
            </a:r>
          </a:p>
        </p:txBody>
      </p:sp>
      <p:pic>
        <p:nvPicPr>
          <p:cNvPr id="8" name="###Profile.Org.HeaderLogoShort###" descr="C:\Users\flury\AppData\Local\Temp\59e048ad-9ddd-4dac-ae0c-35f2a167c2ce.png"/>
          <p:cNvPicPr>
            <a:picLocks noChangeAspect="1"/>
          </p:cNvPicPr>
          <p:nvPr userDrawn="1"/>
        </p:nvPicPr>
        <p:blipFill>
          <a:blip r:embed="rId3" r:link="rId4" cstate="print"/>
          <a:stretch>
            <a:fillRect/>
          </a:stretch>
        </p:blipFill>
        <p:spPr>
          <a:xfrm>
            <a:off x="427831" y="332656"/>
            <a:ext cx="1350715" cy="1306248"/>
          </a:xfrm>
          <a:prstGeom prst="rect">
            <a:avLst/>
          </a:prstGeom>
        </p:spPr>
      </p:pic>
      <p:sp>
        <p:nvSpPr>
          <p:cNvPr id="9" name="###CustomElements.Presentation.Header.Script1###"/>
          <p:cNvSpPr txBox="1"/>
          <p:nvPr userDrawn="1"/>
        </p:nvSpPr>
        <p:spPr>
          <a:xfrm>
            <a:off x="1854000" y="639738"/>
            <a:ext cx="7038480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tabLst>
                <a:tab pos="6908800" algn="l"/>
              </a:tabLst>
            </a:pPr>
            <a:r>
              <a:rPr lang="de-CH" sz="1600" dirty="0">
                <a:latin typeface="+mj-lt"/>
              </a:rPr>
              <a:t>Kanton Zürich
Baudirektion
Strickhof</a:t>
            </a:r>
            <a:br>
              <a:rPr lang="de-CH" sz="1600" dirty="0">
                <a:latin typeface="+mj-lt"/>
              </a:rPr>
            </a:br>
            <a:endParaRPr lang="de-CH" sz="1600" dirty="0">
              <a:latin typeface="+mj-lt"/>
            </a:endParaRPr>
          </a:p>
        </p:txBody>
      </p:sp>
      <p:sp>
        <p:nvSpPr>
          <p:cNvPr id="10" name="Inhaltsplatzhalter 18"/>
          <p:cNvSpPr>
            <a:spLocks noGrp="1"/>
          </p:cNvSpPr>
          <p:nvPr>
            <p:ph sz="quarter" idx="10" hasCustomPrompt="1"/>
          </p:nvPr>
        </p:nvSpPr>
        <p:spPr>
          <a:xfrm>
            <a:off x="1854000" y="2943994"/>
            <a:ext cx="6959224" cy="11448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Inhaltsplatzhalter 18"/>
          <p:cNvSpPr>
            <a:spLocks noGrp="1"/>
          </p:cNvSpPr>
          <p:nvPr>
            <p:ph sz="quarter" idx="11" hasCustomPrompt="1"/>
          </p:nvPr>
        </p:nvSpPr>
        <p:spPr>
          <a:xfrm>
            <a:off x="1854000" y="1575842"/>
            <a:ext cx="7005600" cy="11448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75000"/>
              </a:lnSpc>
              <a:spcBef>
                <a:spcPts val="0"/>
              </a:spcBef>
              <a:spcAft>
                <a:spcPts val="600"/>
              </a:spcAft>
              <a:buNone/>
              <a:defRPr sz="5400">
                <a:latin typeface="+mj-lt"/>
              </a:defRPr>
            </a:lvl1pPr>
          </a:lstStyle>
          <a:p>
            <a:pPr lvl="0"/>
            <a:r>
              <a:rPr lang="de-DE" dirty="0"/>
              <a:t>Titel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53316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blattfolie_Flag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###Profile.Org.HeaderLogoShort###" descr="C:\Users\flury\AppData\Local\Temp\59e048ad-9ddd-4dac-ae0c-35f2a167c2ce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427831" y="332656"/>
            <a:ext cx="1350715" cy="1306248"/>
          </a:xfrm>
          <a:prstGeom prst="rect">
            <a:avLst/>
          </a:prstGeom>
        </p:spPr>
      </p:pic>
      <p:sp>
        <p:nvSpPr>
          <p:cNvPr id="6" name="###CustomElements.Presentation.Header.Script1###"/>
          <p:cNvSpPr txBox="1"/>
          <p:nvPr userDrawn="1"/>
        </p:nvSpPr>
        <p:spPr>
          <a:xfrm>
            <a:off x="1854000" y="639738"/>
            <a:ext cx="6350000" cy="72340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1000"/>
              </a:lnSpc>
              <a:spcAft>
                <a:spcPts val="200"/>
              </a:spcAft>
            </a:pPr>
            <a:r>
              <a:rPr lang="de-CH" sz="1600" dirty="0">
                <a:latin typeface="+mj-lt"/>
              </a:rPr>
              <a:t>Kanton Zürich
Baudirektion
Strickhof</a:t>
            </a:r>
          </a:p>
          <a:p>
            <a:pPr>
              <a:lnSpc>
                <a:spcPct val="91000"/>
              </a:lnSpc>
              <a:spcAft>
                <a:spcPts val="200"/>
              </a:spcAft>
            </a:pPr>
            <a:endParaRPr lang="de-CH" sz="1600" dirty="0">
              <a:latin typeface="+mj-lt"/>
            </a:endParaRPr>
          </a:p>
        </p:txBody>
      </p:sp>
      <p:sp>
        <p:nvSpPr>
          <p:cNvPr id="7" name="Inhaltsplatzhalter 18"/>
          <p:cNvSpPr>
            <a:spLocks noGrp="1"/>
          </p:cNvSpPr>
          <p:nvPr>
            <p:ph sz="quarter" idx="10" hasCustomPrompt="1"/>
          </p:nvPr>
        </p:nvSpPr>
        <p:spPr>
          <a:xfrm>
            <a:off x="1854000" y="2943994"/>
            <a:ext cx="6959224" cy="11448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600"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8" name="Inhaltsplatzhalter 18"/>
          <p:cNvSpPr>
            <a:spLocks noGrp="1"/>
          </p:cNvSpPr>
          <p:nvPr>
            <p:ph sz="quarter" idx="11" hasCustomPrompt="1"/>
          </p:nvPr>
        </p:nvSpPr>
        <p:spPr>
          <a:xfrm>
            <a:off x="1854000" y="1575842"/>
            <a:ext cx="7005600" cy="11448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75000"/>
              </a:lnSpc>
              <a:spcBef>
                <a:spcPts val="0"/>
              </a:spcBef>
              <a:spcAft>
                <a:spcPts val="600"/>
              </a:spcAft>
              <a:buNone/>
              <a:defRPr sz="5400">
                <a:latin typeface="+mj-lt"/>
              </a:defRPr>
            </a:lvl1pPr>
          </a:lstStyle>
          <a:p>
            <a:pPr lvl="0"/>
            <a:r>
              <a:rPr lang="de-DE" dirty="0"/>
              <a:t>Titel</a:t>
            </a:r>
          </a:p>
          <a:p>
            <a:pPr lvl="0"/>
            <a:endParaRPr lang="de-CH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6012160" y="6453336"/>
            <a:ext cx="2987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7880258-41A5-443F-949D-4717C6D4AA4D}" type="slidenum">
              <a:rPr lang="de-CH" sz="1200" smtClean="0"/>
              <a:pPr algn="r"/>
              <a:t>‹Nr.›</a:t>
            </a:fld>
            <a:endParaRPr lang="de-CH" sz="12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sfolie_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###Profile.Org.Kanton###" descr="C:\Users\flury\AppData\Local\Temp\5337c5ac-2b40-4328-bef7-56aabc1b7bab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5950200" y="481696"/>
            <a:ext cx="271930" cy="271930"/>
          </a:xfrm>
          <a:prstGeom prst="rect">
            <a:avLst/>
          </a:prstGeom>
        </p:spPr>
      </p:pic>
      <p:sp>
        <p:nvSpPr>
          <p:cNvPr id="6" name="###DocParam.HeaderSubject###"/>
          <p:cNvSpPr txBox="1"/>
          <p:nvPr userDrawn="1"/>
        </p:nvSpPr>
        <p:spPr>
          <a:xfrm>
            <a:off x="6228184" y="456927"/>
            <a:ext cx="291581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e-CH" sz="1400"/>
              <a:t>KPSD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10365" y="1021548"/>
            <a:ext cx="7186948" cy="535244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1403648" y="1628800"/>
            <a:ext cx="7200800" cy="4464496"/>
          </a:xfrm>
          <a:prstGeom prst="rect">
            <a:avLst/>
          </a:prstGeom>
        </p:spPr>
        <p:txBody>
          <a:bodyPr/>
          <a:lstStyle>
            <a:lvl1pPr algn="l">
              <a:buFont typeface="Symbol" pitchFamily="18" charset="2"/>
              <a:buChar char="-"/>
              <a:defRPr sz="2400"/>
            </a:lvl1pPr>
            <a:lvl2pPr algn="l">
              <a:buFont typeface="Symbol" pitchFamily="18" charset="2"/>
              <a:buChar char="-"/>
              <a:defRPr sz="2400"/>
            </a:lvl2pPr>
            <a:lvl3pPr algn="l">
              <a:buFont typeface="Symbol" pitchFamily="18" charset="2"/>
              <a:buChar char="-"/>
              <a:defRPr/>
            </a:lvl3pPr>
            <a:lvl4pPr algn="l">
              <a:buFont typeface="Symbol" pitchFamily="18" charset="2"/>
              <a:buChar char="-"/>
              <a:defRPr sz="2400"/>
            </a:lvl4pPr>
            <a:lvl5pPr algn="l">
              <a:buFont typeface="Symbol" pitchFamily="18" charset="2"/>
              <a:buChar char="-"/>
              <a:defRPr sz="24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853316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sfolie_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###Profile.Org.Kanton###" descr="C:\Users\flury\AppData\Local\Temp\5337c5ac-2b40-4328-bef7-56aabc1b7bab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5950200" y="481696"/>
            <a:ext cx="271930" cy="271930"/>
          </a:xfrm>
          <a:prstGeom prst="rect">
            <a:avLst/>
          </a:prstGeom>
        </p:spPr>
      </p:pic>
      <p:sp>
        <p:nvSpPr>
          <p:cNvPr id="6" name="###DocParam.HeaderSubject###"/>
          <p:cNvSpPr txBox="1"/>
          <p:nvPr userDrawn="1"/>
        </p:nvSpPr>
        <p:spPr>
          <a:xfrm>
            <a:off x="6228184" y="456927"/>
            <a:ext cx="291581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e-CH" sz="1400"/>
              <a:t>KPSD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10365" y="1021548"/>
            <a:ext cx="7186948" cy="535244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1403648" y="1700808"/>
            <a:ext cx="7200800" cy="4392488"/>
          </a:xfrm>
          <a:prstGeom prst="rect">
            <a:avLst/>
          </a:prstGeom>
        </p:spPr>
        <p:txBody>
          <a:bodyPr/>
          <a:lstStyle>
            <a:lvl1pPr indent="-612000" algn="l">
              <a:buFont typeface="Symbol" pitchFamily="18" charset="2"/>
              <a:buChar char="-"/>
              <a:defRPr sz="3200"/>
            </a:lvl1pPr>
            <a:lvl2pPr algn="l">
              <a:buFont typeface="Symbol" pitchFamily="18" charset="2"/>
              <a:buChar char="-"/>
              <a:defRPr sz="3200"/>
            </a:lvl2pPr>
            <a:lvl3pPr algn="l">
              <a:buFont typeface="Symbol" pitchFamily="18" charset="2"/>
              <a:buChar char="-"/>
              <a:defRPr/>
            </a:lvl3pPr>
            <a:lvl4pPr algn="l">
              <a:buFont typeface="Symbol" pitchFamily="18" charset="2"/>
              <a:buChar char="-"/>
              <a:defRPr sz="3200"/>
            </a:lvl4pPr>
            <a:lvl5pPr algn="l">
              <a:buFont typeface="Symbol" pitchFamily="18" charset="2"/>
              <a:buChar char="-"/>
              <a:defRPr sz="32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85331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sverzeichni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###Profile.Org.Kanton###" descr="C:\Users\flury\AppData\Local\Temp\5337c5ac-2b40-4328-bef7-56aabc1b7bab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5950200" y="481696"/>
            <a:ext cx="271930" cy="271930"/>
          </a:xfrm>
          <a:prstGeom prst="rect">
            <a:avLst/>
          </a:prstGeom>
        </p:spPr>
      </p:pic>
      <p:sp>
        <p:nvSpPr>
          <p:cNvPr id="6" name="###DocParam.HeaderSubject###"/>
          <p:cNvSpPr txBox="1"/>
          <p:nvPr userDrawn="1"/>
        </p:nvSpPr>
        <p:spPr>
          <a:xfrm>
            <a:off x="6228184" y="456927"/>
            <a:ext cx="291581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e-CH" sz="1400"/>
              <a:t>KPSD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0" hasCustomPrompt="1"/>
          </p:nvPr>
        </p:nvSpPr>
        <p:spPr>
          <a:xfrm>
            <a:off x="1403648" y="1019175"/>
            <a:ext cx="7200800" cy="5074121"/>
          </a:xfrm>
          <a:prstGeom prst="rect">
            <a:avLst/>
          </a:prstGeom>
        </p:spPr>
        <p:txBody>
          <a:bodyPr/>
          <a:lstStyle>
            <a:lvl1pPr marL="457200" indent="-648000" algn="l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  <a:defRPr sz="3200">
                <a:latin typeface="+mj-lt"/>
              </a:defRPr>
            </a:lvl1pPr>
            <a:lvl2pPr marL="914400" indent="-457200" algn="l">
              <a:buFont typeface="+mj-lt"/>
              <a:buAutoNum type="arabicPeriod"/>
              <a:defRPr sz="2400">
                <a:latin typeface="+mj-lt"/>
              </a:defRPr>
            </a:lvl2pPr>
            <a:lvl3pPr algn="l">
              <a:buFont typeface="Symbol" pitchFamily="18" charset="2"/>
              <a:buChar char="-"/>
              <a:defRPr/>
            </a:lvl3pPr>
            <a:lvl4pPr marL="1828800" indent="-457200" algn="l">
              <a:buFont typeface="+mj-lt"/>
              <a:buAutoNum type="arabicPeriod"/>
              <a:defRPr sz="2400"/>
            </a:lvl4pPr>
            <a:lvl5pPr marL="2286000" indent="-457200" algn="l">
              <a:buFont typeface="+mj-lt"/>
              <a:buAutoNum type="arabicPeriod"/>
              <a:defRPr sz="2400"/>
            </a:lvl5pPr>
          </a:lstStyle>
          <a:p>
            <a:pPr lvl="0"/>
            <a:r>
              <a:rPr lang="de-DE" dirty="0"/>
              <a:t>Inhaltsverzeichnis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3316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399586" y="1019175"/>
            <a:ext cx="7200000" cy="5074121"/>
          </a:xfrm>
          <a:prstGeom prst="rect">
            <a:avLst/>
          </a:prstGeom>
        </p:spPr>
        <p:txBody>
          <a:bodyPr/>
          <a:lstStyle>
            <a:lvl1pPr algn="l">
              <a:lnSpc>
                <a:spcPct val="80000"/>
              </a:lnSpc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pic>
        <p:nvPicPr>
          <p:cNvPr id="5" name="###Profile.Org.Kanton###" descr="C:\Users\flury\AppData\Local\Temp\5337c5ac-2b40-4328-bef7-56aabc1b7bab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5950200" y="481696"/>
            <a:ext cx="271930" cy="271930"/>
          </a:xfrm>
          <a:prstGeom prst="rect">
            <a:avLst/>
          </a:prstGeom>
        </p:spPr>
      </p:pic>
      <p:sp>
        <p:nvSpPr>
          <p:cNvPr id="6" name="###DocParam.HeaderSubject###"/>
          <p:cNvSpPr txBox="1"/>
          <p:nvPr userDrawn="1"/>
        </p:nvSpPr>
        <p:spPr>
          <a:xfrm>
            <a:off x="6228184" y="456927"/>
            <a:ext cx="291581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e-CH" sz="1400"/>
              <a:t>KPSD</a:t>
            </a:r>
          </a:p>
        </p:txBody>
      </p:sp>
    </p:spTree>
    <p:extLst>
      <p:ext uri="{BB962C8B-B14F-4D97-AF65-F5344CB8AC3E}">
        <p14:creationId xmlns:p14="http://schemas.microsoft.com/office/powerpoint/2010/main" val="2853316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_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###Profile.Org.Kanton###" descr="C:\Users\flury\AppData\Local\Temp\5337c5ac-2b40-4328-bef7-56aabc1b7bab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5950200" y="481696"/>
            <a:ext cx="271930" cy="271930"/>
          </a:xfrm>
          <a:prstGeom prst="rect">
            <a:avLst/>
          </a:prstGeom>
        </p:spPr>
      </p:pic>
      <p:sp>
        <p:nvSpPr>
          <p:cNvPr id="6" name="###DocParam.HeaderSubject###"/>
          <p:cNvSpPr txBox="1"/>
          <p:nvPr userDrawn="1"/>
        </p:nvSpPr>
        <p:spPr>
          <a:xfrm>
            <a:off x="6228184" y="456927"/>
            <a:ext cx="266429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e-CH" sz="1400"/>
              <a:t>KPSD</a:t>
            </a:r>
          </a:p>
        </p:txBody>
      </p:sp>
    </p:spTree>
    <p:extLst>
      <p:ext uri="{BB962C8B-B14F-4D97-AF65-F5344CB8AC3E}">
        <p14:creationId xmlns:p14="http://schemas.microsoft.com/office/powerpoint/2010/main" val="285331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 userDrawn="1"/>
        </p:nvSpPr>
        <p:spPr>
          <a:xfrm>
            <a:off x="6012160" y="6453336"/>
            <a:ext cx="2987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7880258-41A5-443F-949D-4717C6D4AA4D}" type="slidenum">
              <a:rPr lang="de-CH" sz="1200" smtClean="0"/>
              <a:pPr algn="r"/>
              <a:t>‹Nr.›</a:t>
            </a:fld>
            <a:endParaRPr lang="de-CH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0" r:id="rId2"/>
    <p:sldLayoutId id="2147483668" r:id="rId3"/>
    <p:sldLayoutId id="2147483669" r:id="rId4"/>
    <p:sldLayoutId id="2147483660" r:id="rId5"/>
    <p:sldLayoutId id="2147483677" r:id="rId6"/>
    <p:sldLayoutId id="2147483678" r:id="rId7"/>
    <p:sldLayoutId id="2147483679" r:id="rId8"/>
    <p:sldLayoutId id="2147483680" r:id="rId9"/>
    <p:sldLayoutId id="2147483667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539552" y="3394524"/>
            <a:ext cx="6959224" cy="1144800"/>
          </a:xfrm>
        </p:spPr>
        <p:txBody>
          <a:bodyPr/>
          <a:lstStyle/>
          <a:p>
            <a:r>
              <a:rPr lang="de-CH" sz="2000" dirty="0"/>
              <a:t>Konferenz der Landwirtschaftsämter der Schweiz</a:t>
            </a:r>
          </a:p>
          <a:p>
            <a:r>
              <a:rPr lang="de-CH" sz="2000" dirty="0"/>
              <a:t>Konferenz der kantonalen Pflanzenschutzdienste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1"/>
          </p:nvPr>
        </p:nvSpPr>
        <p:spPr>
          <a:xfrm>
            <a:off x="429148" y="1960164"/>
            <a:ext cx="8285704" cy="1144800"/>
          </a:xfrm>
        </p:spPr>
        <p:txBody>
          <a:bodyPr/>
          <a:lstStyle/>
          <a:p>
            <a:pPr marL="0" indent="0"/>
            <a:r>
              <a:rPr lang="de-CH" dirty="0"/>
              <a:t>Mitteilungen aus der KOLAS und KPSD</a:t>
            </a:r>
          </a:p>
        </p:txBody>
      </p:sp>
      <p:pic>
        <p:nvPicPr>
          <p:cNvPr id="4" name="Grafi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205"/>
            <a:ext cx="3081592" cy="129614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451216" y="4767945"/>
            <a:ext cx="30815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dirty="0"/>
              <a:t>Georg Feichtinger</a:t>
            </a:r>
          </a:p>
          <a:p>
            <a:r>
              <a:rPr lang="de-CH" dirty="0"/>
              <a:t>Fachstelle Pflanzenschutz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4598DA5-E4A4-4D1F-90FA-2A10844E8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52736"/>
            <a:ext cx="4137597" cy="351920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3144D6D-98D4-4B4F-B32B-4B63E85E9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052736"/>
            <a:ext cx="3550770" cy="538613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D531D11-39AA-47D1-BAF5-5F51F113F93C}"/>
              </a:ext>
            </a:extLst>
          </p:cNvPr>
          <p:cNvSpPr txBox="1"/>
          <p:nvPr/>
        </p:nvSpPr>
        <p:spPr>
          <a:xfrm>
            <a:off x="251520" y="4580526"/>
            <a:ext cx="45365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Die grössten Herausforderungen</a:t>
            </a:r>
          </a:p>
          <a:p>
            <a:endParaRPr lang="de-CH" sz="1200" dirty="0"/>
          </a:p>
          <a:p>
            <a:r>
              <a:rPr lang="de-CH" sz="1400" b="1" dirty="0"/>
              <a:t>Einjähriges Berufkraut </a:t>
            </a:r>
            <a:r>
              <a:rPr lang="de-CH" sz="1400" dirty="0"/>
              <a:t>in Biodiversitätsförderflächen</a:t>
            </a:r>
          </a:p>
          <a:p>
            <a:r>
              <a:rPr lang="de-CH" sz="1400" dirty="0"/>
              <a:t>Nur ganzheitlicher Ansatz funktioniert. Samendruck muss über ganze Gebiete gesenkt werden.</a:t>
            </a:r>
          </a:p>
          <a:p>
            <a:endParaRPr lang="de-CH" sz="1400" dirty="0"/>
          </a:p>
          <a:p>
            <a:r>
              <a:rPr lang="de-CH" sz="1400" b="1" dirty="0"/>
              <a:t>Erdmandelgras</a:t>
            </a:r>
            <a:r>
              <a:rPr lang="de-CH" sz="1400" dirty="0"/>
              <a:t> auf Fruchtfolgeflächen</a:t>
            </a:r>
          </a:p>
          <a:p>
            <a:r>
              <a:rPr lang="de-CH" sz="1400" dirty="0"/>
              <a:t>Sektorielles Problem</a:t>
            </a:r>
          </a:p>
        </p:txBody>
      </p:sp>
    </p:spTree>
    <p:extLst>
      <p:ext uri="{BB962C8B-B14F-4D97-AF65-F5344CB8AC3E}">
        <p14:creationId xmlns:p14="http://schemas.microsoft.com/office/powerpoint/2010/main" val="1775712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5C907D5-F6C2-40C5-8932-28D14999F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9" y="116632"/>
            <a:ext cx="4475432" cy="655272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6FB33D1-5EB1-4F50-A2DD-5BCF67DE2855}"/>
              </a:ext>
            </a:extLst>
          </p:cNvPr>
          <p:cNvSpPr txBox="1"/>
          <p:nvPr/>
        </p:nvSpPr>
        <p:spPr>
          <a:xfrm>
            <a:off x="5156279" y="1052736"/>
            <a:ext cx="408952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hangingPunct="0">
              <a:spcBef>
                <a:spcPts val="600"/>
              </a:spcBef>
            </a:pPr>
            <a:r>
              <a:rPr lang="de-CH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Landwirtschaftliche Begriffsverordnung</a:t>
            </a:r>
          </a:p>
          <a:p>
            <a:pPr lvl="0" hangingPunct="0">
              <a:spcBef>
                <a:spcPts val="600"/>
              </a:spcBef>
            </a:pPr>
            <a:r>
              <a:rPr lang="de-CH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LBV, Art. 16 Abs. 1b</a:t>
            </a:r>
            <a:r>
              <a:rPr lang="de-CH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Nicht als landwirtschaftliche Nutzfläche gelten: Flächen oder Teilflächen mit einem hohen Besatz an </a:t>
            </a:r>
            <a:r>
              <a:rPr lang="de-CH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Problempflanzen</a:t>
            </a:r>
            <a:r>
              <a:rPr lang="de-CH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wie </a:t>
            </a:r>
            <a:r>
              <a:rPr lang="de-CH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Blacken</a:t>
            </a:r>
            <a:r>
              <a:rPr lang="de-CH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Ackerkratzdisteln, Flughafer, Quecken, Jakobs-Kreuzkraut oder </a:t>
            </a:r>
            <a:r>
              <a:rPr lang="de-CH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invasiven</a:t>
            </a:r>
            <a:r>
              <a:rPr lang="de-CH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Neophyten.</a:t>
            </a:r>
            <a:endParaRPr lang="de-CH" sz="16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hangingPunct="0"/>
            <a:endParaRPr lang="de-CH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hangingPunct="0">
              <a:spcAft>
                <a:spcPts val="600"/>
              </a:spcAft>
            </a:pPr>
            <a:r>
              <a:rPr lang="de-CH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Direktzahlungsverordnung</a:t>
            </a:r>
          </a:p>
          <a:p>
            <a:pPr lvl="0" hangingPunct="0"/>
            <a:r>
              <a:rPr lang="de-CH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DZV, Art. 58 Abs. 3</a:t>
            </a:r>
            <a:r>
              <a:rPr lang="de-CH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Problempflanzen wie </a:t>
            </a:r>
            <a:r>
              <a:rPr lang="de-CH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Blacken</a:t>
            </a:r>
            <a:r>
              <a:rPr lang="de-CH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Ackerkratzdisteln, Jakobskreuzkraut oder invasive Neophyten sind zu bekämpfen; insbesondere ist deren Ausbreitung zu verhindern. Übermässiger Besatz an Problempflanzen führt bei allen landwirtschaftlichen Flächen zum Ausschluss von der LN</a:t>
            </a:r>
          </a:p>
          <a:p>
            <a:pPr lvl="0" hangingPunct="0"/>
            <a:endParaRPr lang="de-CH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0" hangingPunct="0"/>
            <a:r>
              <a:rPr lang="de-CH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Früher Bezug Schwarze Liste = invasiver Neophyt</a:t>
            </a:r>
            <a:endParaRPr lang="de-CH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B0B02D0-99EC-4DAB-A53C-A2F2EBA9A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70772"/>
            <a:ext cx="3706509" cy="465313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5238078-FAB1-4CC6-89AE-2EE3A1F0E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484784"/>
            <a:ext cx="6336704" cy="383826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51EAD80-2993-47CC-891A-F789B6F960A4}"/>
              </a:ext>
            </a:extLst>
          </p:cNvPr>
          <p:cNvSpPr txBox="1"/>
          <p:nvPr/>
        </p:nvSpPr>
        <p:spPr>
          <a:xfrm>
            <a:off x="395536" y="5272141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Bsp. Erdmandelgras. Einstufung im Rahmen der Vernehmlassung der Freisetzungsverordnung, die eine klare gesetzliche Grundlage schafft.</a:t>
            </a:r>
          </a:p>
          <a:p>
            <a:r>
              <a:rPr lang="de-CH" dirty="0"/>
              <a:t>Was ist ein invasiver Neophyt gemäss Direktzahlungsverordnung oder klare Definition als Pflanze, die sektoriell Probleme verursacht</a:t>
            </a:r>
          </a:p>
        </p:txBody>
      </p:sp>
    </p:spTree>
    <p:extLst>
      <p:ext uri="{BB962C8B-B14F-4D97-AF65-F5344CB8AC3E}">
        <p14:creationId xmlns:p14="http://schemas.microsoft.com/office/powerpoint/2010/main" val="942729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23DB179-8DFB-4576-BBE1-B357D4BE0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712"/>
            <a:ext cx="9144000" cy="557784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F8AC490-79CA-4A59-934E-EF515C4832F7}"/>
              </a:ext>
            </a:extLst>
          </p:cNvPr>
          <p:cNvSpPr txBox="1"/>
          <p:nvPr/>
        </p:nvSpPr>
        <p:spPr>
          <a:xfrm>
            <a:off x="1043608" y="1124744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</a:t>
            </a:r>
            <a:r>
              <a:rPr lang="de-CH"/>
              <a:t>uf </a:t>
            </a:r>
            <a:r>
              <a:rPr lang="de-CH" dirty="0"/>
              <a:t>eine gute Zusammenarbeit und vielen Dank</a:t>
            </a:r>
          </a:p>
        </p:txBody>
      </p:sp>
    </p:spTree>
    <p:extLst>
      <p:ext uri="{BB962C8B-B14F-4D97-AF65-F5344CB8AC3E}">
        <p14:creationId xmlns:p14="http://schemas.microsoft.com/office/powerpoint/2010/main" val="2003899054"/>
      </p:ext>
    </p:extLst>
  </p:cSld>
  <p:clrMapOvr>
    <a:masterClrMapping/>
  </p:clrMapOvr>
</p:sld>
</file>

<file path=ppt/theme/theme1.xml><?xml version="1.0" encoding="utf-8"?>
<a:theme xmlns:a="http://schemas.openxmlformats.org/drawingml/2006/main" name="Baudirektion_weiss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udirektion Kanton Zürich Font-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3_12 xmlns="4599f985-46ed-495e-a6a8-c7ea76460662" xsi:nil="true"/>
    <lcf76f155ced4ddcb4097134ff3c332f xmlns="4599f985-46ed-495e-a6a8-c7ea76460662">
      <Terms xmlns="http://schemas.microsoft.com/office/infopath/2007/PartnerControls"/>
    </lcf76f155ced4ddcb4097134ff3c332f>
    <TaxCatchAll xmlns="91cabc65-4ca8-491f-9111-61e82db7e63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DC17D8857DE6341978C77B68F5D5FCB" ma:contentTypeVersion="18" ma:contentTypeDescription="Ein neues Dokument erstellen." ma:contentTypeScope="" ma:versionID="41794734d78a5fa0cc88f2d91b672381">
  <xsd:schema xmlns:xsd="http://www.w3.org/2001/XMLSchema" xmlns:xs="http://www.w3.org/2001/XMLSchema" xmlns:p="http://schemas.microsoft.com/office/2006/metadata/properties" xmlns:ns2="4599f985-46ed-495e-a6a8-c7ea76460662" xmlns:ns3="91cabc65-4ca8-491f-9111-61e82db7e633" targetNamespace="http://schemas.microsoft.com/office/2006/metadata/properties" ma:root="true" ma:fieldsID="49c1a940c19de0f8d092735fc791694b" ns2:_="" ns3:_="">
    <xsd:import namespace="4599f985-46ed-495e-a6a8-c7ea76460662"/>
    <xsd:import namespace="91cabc65-4ca8-491f-9111-61e82db7e633"/>
    <xsd:element name="properties">
      <xsd:complexType>
        <xsd:sequence>
          <xsd:element name="documentManagement">
            <xsd:complexType>
              <xsd:all>
                <xsd:element ref="ns2:d3_12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99f985-46ed-495e-a6a8-c7ea76460662" elementFormDefault="qualified">
    <xsd:import namespace="http://schemas.microsoft.com/office/2006/documentManagement/types"/>
    <xsd:import namespace="http://schemas.microsoft.com/office/infopath/2007/PartnerControls"/>
    <xsd:element name="d3_12" ma:index="8" nillable="true" ma:displayName="Autor / Absender BD" ma:description="Autor / Absender BD" ma:hidden="true" ma:internalName="d3_12" ma:readOnly="false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9a0af0d9-6826-44f6-9a19-4e0b3c0823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cabc65-4ca8-491f-9111-61e82db7e63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259828-d2e2-4034-ac01-7e37073ce0d0}" ma:internalName="TaxCatchAll" ma:showField="CatchAllData" ma:web="91cabc65-4ca8-491f-9111-61e82db7e6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OneOffixxDocumentPart xmlns:xsd="http://www.w3.org/2001/XMLSchema" xmlns:xsi="http://www.w3.org/2001/XMLSchema-instance" xmlns="http://schema.oneoffixx.com/OneOffixxDocumentPart/1" id="0498e776-ba06-4654-b274-5a6b8eda6c8a" tId="30e478f8-1ca4-4b25-8b5b-f94ab3b11163" internalTId="30e478f8-1ca4-4b25-8b5b-f94ab3b11163" mtId="a2c9b700-86cd-4481-a17f-533fe9c504a2" revision="0" createdmajorversion="0" createdminorversion="0" created="2021-01-19T11:20:39.829754Z" modifiedmajorversion="0" modifiedminorversion="0" modified="0001-01-01T00:00:00" profile="655cc7a6-1e66-4e45-9d63-cb1de3e5dfa3" mode="NewDocument" colormode="Color" lcid="2055">
  <Content>
    <DataModel xmlns="">
      <Profile windowwidth="0" windowheight="0" minwindowwidth="0" maxwindowwidth="0" minwindowheight="0" maxwindowheight="0">
        <Text id="Profile.Id" row="0" column="0" columnspan="0" multiline="False" multilinerows="0" locked="False" label="Profile.Id" readonly="False" visible="True" required="False" regex="" validationmessage="" tooltip="" tracked="False"><![CDATA[655cc7a6-1e66-4e45-9d63-cb1de3e5dfa3]]></Text>
        <Text id="Profile.OrganizationUnitId" row="0" column="0" columnspan="0" multiline="False" multilinerows="0" locked="False" label="Profile.OrganizationUnitId" readonly="False" visible="True" required="False" regex="" validationmessage="" tooltip="" tracked="False"><![CDATA[5f984b26-4ce2-46fd-84aa-1f7db548afe8]]></Text>
        <Image id="Profile.Org.HeaderLogoShort" row="0" column="0" columnspan="0" label="Profile.Org.HeaderLogoShort" locked="False" readonly="False" visible="True" tooltip="">iVBORw0KGgoAAAANSUhEUgAAAW4AAAFiCAYAAADWYDL0AAAAAXNSR0IArs4c6QAAAARnQU1BAACx
jwv8YQUAAAAJcEhZcwAALiIAAC4iAari3ZIAAAAYdEVYdFNvZnR3YXJlAHBhaW50Lm5ldCA0LjAu
Mvvhp8YAAJXWSURBVHhe7d3/s3V1eR/8/BnPzNMOdqCjHexIBzrQgY5WaSRKI400UqVKAiEEiaAS
tUoiscQiQUp8kKASq4QoKomoRG3CKIm3gMqToPFRmthIR1vNaOIXomimk/Oc17q9Dtf53Gvvtfbe
a6299t7rhzP3uc9ee63P+nx5X9fnfb2v6/Njf//3f783/bTvg29/+9t7733vnXt/8icP7fn9Bz/4
Qav++z//5//sfe9739/727/9271vfvObe9/4xjf3Hnroc3tHjty39+EPf2Tv5ptv2Xvj9Tfsvf71
1+798i//8t5/+A//Ye9f/+t/vXfqqaft/ZN/8k/2/uE//Id7/+Af/N9zf/7xP/7He//8n//zvZ/4
iZ/Ye+lLX7r3Gze+ae/mW96y97GP3bv3P//n/9z77ne/u6cd03i3H++pr6a+GuMc+LExNmrMbbr7
7g/v/dN/+k/3/tk/+2cVuALHt936W3sfv/eP9u6774G9Bz716epfgOxvt912+96b3nTT3huuvW7v
mtdds/eLv/iLe//23/7bvX/5L//l3lNOOqm6F8D9R//oH+0d94TjGsG5CbwBfP5xX8D/L/7Fv9j7
hV/4haq92sfoTCA+gdKY19rUttnzcwLuBXYcf/VXf1WBX/Z+/R7gCITzD8AMUI7v1HnObbzpJsCe
93m+/3FPeELVRkaHN/7nf/6l1ruGaSFNQD/NgXHMgQm4FwDuI0eO7D35xCev7BU3gSxD4AfoA//S
INT9/8T9drnW99oaAteiY97ylrfu/Y//8ZeTB77AXJgAbBwAtqvjMAH3AosVD90WFGeBc3joQBkA
o0z+/b9/fsVJ/+qvvq6iMu688/f27v34vfvc90f37v2jP65ol6BhPv3pB/ce/H//pPrxe1Aznzjy
yepaP79z+7v2fu2a1+9deNFF1f09a167ATj6xnO///3vTxz4AnNiV4Fjeu/1Gq4JuBdYpC972ZWH
AJCHC/AA8PEnnLDPUT+h8njDWw4u/F/9q39VURO/9EuvqLzbu+++e++eez5WgS/6RdBQ0FLwsive
+bH9oOmjj/5t5UkD9zffdHPV1nkgrr0CpAKZ08Jc78Kc+n/q/3lzYALulsAtmAd4sycNCP/X//pf
FQDzdKlN3n/XB6rfP/rf/mCPF0x98q39737nO9+tvNm/+7u/Wwsoeu7Xvvb1qm28+yc+8Um1lA+j
c+mll1WAP3nfE3hMBmScc2AC7pbATb4nMJmBmxfdlYfcxwIBvLxu8kOe/cP//b9XRsa/73znbdVO
oY7SQaswSugWHvhb33prJSn0PfeyOxjze/fRl9M9xwlguzouE3C3BG4e93981X88BHQ/+7MXDQJg
QBJYlj/ZI+ZRayNw5e2jRq6/7tf3Lr3ssr1/82/+TSUHJGHMgc15vHdWwYRqhkbcvfTDddddv/d7
v3fXAZhP3vkEbLsKout47wm4WwA3wLzrAx+swC97qP/u3/273qR0EntI9QQMX3/tG6qkHBTGz/zM
z1SeP9qGNrxKstkPmgJqn2kj7h3fnsG3CxliKYOMhJ/nnntuFVjlxTMcj+731zom8/TMyXjsyhyY
gLsBuIH2ne+7s/JWM2gDRsk0eOOuJwvwu+HG39gT1CyDiSUAh0olkm6a9N5Z1VJKDf2/TnvedE+f
u6+2MhyMCmWLIOdEqUxg2vX6mO7393sTcM8BbqAj4FiCNoDi7fYBTIKCv/jiF1fKlDaA2XQNQEVx
4ONx1u961x2VouUP77ln74//+EglNfzkffdX//o/LvsP/uCeaofxW7/19uo9L774kooicZ+m9Psw
IProOeecU/Hj+mldQdlpkU+GYxvnwATcM4AbaNNRl/QIQBKw+5u/+ZvOPW0TTHp8nVf9lKecVIEn
OoSn7+fnfu7nqiDiPEAFtLxfwclleGjfseugivmLL32pAnb0DWoEVcSozTMyPnv22WcfBDkZBfJE
YK5NWQ65TPu2cVFO7zQZm6Y5sNPADZzrPEFAxfsEihlEgRCv9a//uh/QptjgGednAl7a7yhqpW0A
LgBVQDK02jhmYH7SPsiX9wC0XeqzPR+YaxddOnoEiNcZnaBScmkA10oO4pVrs4CnvkURMQzuG6A+
0S0TkDUB2a59vtPAjUumjnjTTW+uikG9/e3vqDxegUBebBmMu/LlV1a67b4miWqBmZbxfO0Dzm2e
CeC+9a1vV1mWvme3EO8ANFUelOzT5l6LXsOgyOR89auvqrjuWTLD+HsdJ+9vYgeRVYrjt7NA19DH
C9ZOxbEmEF90bm7j9TsN3PjXnOkYdT5KUPF/nvCXH3mkF9CLiYVGyLQDbxv3XDfxokRsSARLr5RH
jJKQbBP3dD8AuOxEDi9/ngcs2ejafQOxammA8NIzZ3766WdUihoKGkbCuy/7LtP3JgOwyXNgZ4Gb
52l7X3rVdVt9tUQkrvQ90He8572H2sPj5GXm51Yql30qwa4gpIFXveaqyisF/HYEuUY4uuGWfblg
eMFXXH7FUly3+3oGysW/grb6BL1TctM8/ux161P6cbsYu4CnPvVpFU2SteWMyvHHn9AK8Bki9zJ+
njVRKRMI9702x3b/nQVufK/KePOKQQEbAPmFLzw8CDigarLhEPwDvHnS+D8u+xWveFVVnAqAxU4B
+DlE4da33br3+f/vCwdtZqTwx5ER+ZWvfnVhI8R7P/mUU6r+CukfWkcc4DVX/XKlJZdOj2+nRkF5
RN96DzGDz33u81VQN/989nOfq3YGdhaqL0aBLLw3cJ+nYtGO0884Y+9Dd//+wu8ztoU4tWcyPovM
gZ0Fbvx2KfMDhDzKX/mVq6uAIDAZcjvumRm4JbbUeZM8al4uQAZ8vF9cMEMTOm0KFH+P4CuP2fsB
0WV4egYDmM5K5MnZldnb9rv4wSKTMigZxjWqHb7kJVfM1LXzvNvGARZpx3TtBKZjnQM7DdxlrQ7A
GaqNdWy/ce4ZGJ933nmtAC+CkjxX9Elw2gzTbbf/zgH4hzZ72Xf7zIMPVuA/S/5Xgrrrbvp//p9j
dg2LLoZI+SdHpEGnQMlFsrSp3Jks+ozp+gmkN2kO7Cxw447RDJkqQYusM1FEckwbj3veBONNv27/
iLS4D7qBtM53wlNfZYKiQmSSRonYeVQTeqZrQAXiCn7ZUcSzBY67fs4qfTR9dzICfc+BnQVuAJcX
PxDAeXepdV508CS3ZG/2nOecs1RKvXdDawQfrdbJom2Zdz3j5hmKWaFo8NAlgAP2vvqyHDse+JCU
Vpd9Od1rAvll5sDOAjceFZ+dPVyqBjpuwBQ/y3Tqst956KHPHuLd7QiWVbPghoNrRp8s26am79GN
yzClgMngzdtu+m7T57xo71Hy12IPJ5/8eKAUcDfda/p8AshtmgM7C9wGkYKh5GtJ1P7rO965d9M+
gPOAhxxs0jogGwBImYE+WaYNKI1nPevs6l5Kuy5zj7bfYeTw6znY++473rPyM+9/4FPVLkhSj0Mp
ADkvPhQysaOgxmnb1um6CcC3YQ7sNHDbctvSl9t8YC5wSZ429CBLLsm7AMelLUMDMAIXXXhh5XV/
8IN39/4e2hgHTei/B+5/YOVnkg1e/dqrK+NqPHj15H/Hn3D8wZjpq0kOOIHx0Ot03c/baeAW6KK0
qEvR/qnnnruWgJe0dwHFMCboEt7sMhOFSsWuoq/aKmWb1BnRbrsWOvJl2lx+5ytf+WqlIpmVRn/c
E45bmk7qon3TPSajsY45sNPArcNxtCXXDXzU9VhWNrfKQD722A+qwxHC6/YvnfIy1QipSIZUyaj5
ou/QPV0aC+8uW5QGvaxPDrjx4Kv0+fTdCXw3bQ7sPHAbsOuuf+MhegI4OJZrXYOJx6VNDq9be2Qj
5lT2dbVt3nNffuUvVf2o7G3X7WNEUVvoK/K/XKxKdcKunzfdbwLzMc+BnQduigVZeZnnttUP7fO6
Bk8NjqzUwPHiv5fxvId4B+366eedVwUol6V22rbznj+8p6prEsHJRTMz2z5num4C77HOgZ0HbuqL
smaJLfm6U6h5mOp7ZL5btqB0fDz4kBRIm8lLyihwyNt2snyb7yx7Df48+oWHL3Fq2XtN35vAeRPn
wM4DN8ApE0iA4zr47XICaQN1Bllf5rx54pJq7ArqqvOtYyIK8qJ3FJLq+/lqtDCu4XHbMfX9zOn+
E8CPaQ7sPHBLHslabgBJiTGWQQLeAJpXGUWkABaNN8XJC194QRVcpW1WoW+ZAlJdvKsSAgp3DWHw
PIM2PegtNcfXvUPqog+ne0zGoe0c2HngFvTLummBQAqGth041HWOCcMdX7Nfh0TpViCurcefcEK1
Y0BTKOe6KwDGUAVwU7FMtUom0BtqLY7hOTsP3GiRDNwAUQW6MQxOXRuk6gMpwUvtJIXDhSvvukuH
7TrMIYB7qg44gfZY12tf7dp54LbNzsDdZfJIX4O26/dFlbxyPylnAu4JsHd1Lew0cEvTVt0uSwEF
/nC1uzohNuG9BSfPf8H5E1Wyn4OwCeM1tbH7cdpp4EY5/OzPXnQIuCk4doUn7nNBOcwYwH7ta1+v
Aqbxo88f3TeYy9RfifYqOJVrqTO+P/zh300gNgH5zsyBnQZu/HB5fJlTZ8amke4TYLu6N/oCSOPb
peyr6KcmuJrndPLPOPPMKqiqqBegvfb1/7k6dPjmW95SHXKsfK2MUcAO8OMHby9j1P8l+bhOMDLL
I6+77vqdWbBdjdd0n+694CH7dGeBGx2iml153BZp3RCStiEHuc9n6au//PIje29+8y2Vjltwl1Sx
7mzKTEn5PM7HpI7xvVNPO63SrAN8haUoR4zH9fvA7F+AzdMug8nzapZrH+WQQx9W8fL77MPp3psN
ousYv50DbgkrPLzstQWgkNVJJFnHQGziM3nDarqopDjrHMpZR5u1+XuAeyTalMYgsibnZWoCbgk6
dlY33HDj2nTumzi+U5vHa1C2Hrhxrbbgn/70g3vKnFKR5ESWABDAw8sbay2QsS0icQCJSk95ykmH
YgTAlAGUkq4YFNDUr6+9+lerJKJXvOJVexdffEmVOIRC4UEbD/2f6Q//zz8laPPS7Zi++PDDjYZW
PfLQvEvJ3yXZ5NjmzdSebozB1gM3rfNTn/q0Q+BQggCgkdiyrqzDTZvMYgBAO5cK0KeklA4qFjtQ
A4YnjJ8ufwAnzvpb++Cv7son77u/0qTHoRYA+y1veWuVCOXn7rs/vPfjzzyrMhCeyfi+/64PVIcG
t+m7XNuEkbDjavO96ZpuQGbqx+77ceuB2yKt28YDGl6Ymhc8si7rR2/7RAXMmWvWv2qGy+xctvQs
SgNAq/pnbAQ4I9bgebFLEtC0K1okDuEwhrOfffQYN/cG/AzHto/T9H7dA+ZY+nTrgVtGYVlECggI
dikPalEvAgJjGbh1tYPqo1R1ANMuUs5RWlQoAFaAUjwiTqwHuOiXZQ5PFojOJXKf/owzqx3Buvpw
eu72AupQY7v1wG2B5tKoQMGWXO2PbQPsId5H8FZ52YgN4LG7opi038lDcfwZkFaDnEdvd4SeWcaj
58ln481wd3W02lALdXrOBPZ5Dmw9cNtWX/bixyvJAQXel2p2dYvB9Ty9TVooOGcgB9gcxdZX28np
UCL5ZB7VFec9Dxj7XuiwczIOjtvfs0wPyEZQUvDxiU96UvV/Xv0y4+I7dOM5rnHiiU+egHtK1ult
nfS1/nYKuL0sNUlZAfC9773z0MABGIWbLPLMrw4xCKs+g0aZQoN32qdiAuUgkSaAW3yg9LYZEbQJ
j/bdd7xnT3KMwC8Qdj0qJH5ecP75VX/Ta/O0laWluQ4+O+IQPv/GEsYUaBvL8qBhhnuiSiYPdtV1
t87vb73HrXPx3DlFGvA899xzK0VDdL6a1zL7LPJN0nIDSNSPHxxxn5OJ8iOODNOHZH7xPAbjTx96
qNJKv+iCn6l00yHxy3rsUr8dn+VknGxkgSww/8hH/9veF77wcGUoSBFnJdMwwD63AxHHKA8X9nzG
YiprMAF3n2ul73vvBHADFTK1DAh+v+jCi/Ye/MyDFeChAPxtk4pMAS+p5QDyne+8rVfQNhFJ9DLw
BufM6PGKyQGduj4vYSYDddskHJmYAJgxYFwvvfSy/ZT5ayv6hC77TW+6qdpt8K7931hGW0rpp756
17vu6L2v+l640/132/DsBHCb5MDl1FNPO3Q6eCgVbOOPP+H46jPBtmUCYOtYSOqCoBUYmyGODLv8
ipce6j/yP4Ap+FsHkHY50uCd/g5kXcvA+GEEgP3LXnbl3vOff371Hm2BPBsGoF4m6sxKt/d33nZb
/fc6xnR65m4Dctvx3xngBsahUKjbrsffNqlWiUMgtFuFwz657ZhMF19yySHgxlln/hgw8orppD/8
4Y9UVJRgbyTgZNULLjz+bsfDYHqX0NxTgfCugX8d3dEG5MvaKOikz/9Z/2ditl1803UTSC87B3YG
uHWQYNU1r3vdzLoagMf2fwhZ3bIDFt/zLvTUwGmoU87zOY8lbw1cr3z5lRW3vIjUErCjOAA20I9g
IuCWeON+jIDgJXBfBsi1jaf98Bcf3oixXXVuTN/ffoOwU8BtQlMT2KKXSoPw9t535+9uBP8pSBfJ
KsBuiMV6w42/UUtnAFwBxEXlekD7HW9/R6WxRnlcd/0bq3jDOc85p6Je7CjCiPLQSQcFQKloqFWA
MTWN58cZnMY1qg2ikHj/U2bs9gPZEPN/TM/YOeDW+QDjrvffVS36Uiao2t2YBmhWWwB3pHE7xmuI
Nn/sY/ces1sBmKSVbUumhq6bZBDPDbSNAW9dPW+fByVz7n7VQZmtde8GyD1TPyggduTIfVWgmZeO
eyftZASGoJCG6PvpGZPxyXNgJ4FbB1j4gnvZ85YRqHjRJiwSgIVjtlNAmbQBzjjsAP2wqHesT0gP
c+q4Z6v0N09ah8cOXTeZJbmgHY82R98Db7EFHjfPPYKgjILvfO3rRwF9E8ZlauMEsEPMgbUDd1SK
sw3GjebTT/perBJKcio0INkUj1u52isuv7wCbqqOphRu4ErNIUDnehX5Fp1gjz32g4pPz7sUnPMd
73nvwck1nsOo8Hpvu/13KjVJcNNZ110GDt2TlDAUIqEcAd4//bzzKsCnnNkUxU9T35rbMdftAPWb
/0+nL03A3zR3fD4ocJusJilpHs8WT2lh4yEvvOiiaoErLoS7vPq1V1efvX2fA7UN7mPbC7ilP+cU
bmVE23TcGK4hpQtufl67gQLgC3UGjfOyByIDZN+PPgO4+hC40lfzpFFQZY3tWdrutuoQz1GeF8W1
qfQHo8OoqVhJe84I6i99Z+7Tn4tX4OTN920xUmNYK9vWhkGA20KzPTdZATQvbZb3lRd4ZNPxitVj
tp3mEXc1qYFXPnNSmzYlOGkiohUC+Gil6yYnL+7Wt916SFKH7lg2y5Lx5WG31V2XnjXj4fAFbaDx
pqEHWHHIgoMXBF2NS5kw5V4kgsu2fV2LV5+Za+a/jN3g9bMyJycm6SPvSb7qexOAT154OXd7BW6A
zUOTGu08wVwXe14a9CwvLGpX2O5bBCb1KnSK75feIw9/XQt80ecyYtFX+qQ8vce2Gz1SlrVFlaxS
q4Mx4BUC2Dp1ThhfnzHSrgPOvH6ldM0J4Os+6BcntIemGwWkLsn9D3yqajsAywAO7LsoIbtoXy97
vd2OTE3jM68uvL6qOwXI+9/5vjunFP2pKNYhXOoFuIGpI6WkmZeHu2bu0paax8XbciBspC6jSBxx
ZRsJZMJDyYBukgOE2267fenjxigWtCHfl5ezijFYdoEv8z365mh76Yl6BwoLhqnMJHzKSSfN5bgZ
3KY+8DnwBcQ01ugtahC013+65tcqikttE7QYg+Kei/K3UfUwl+VlANoEYpfpz66/gxaRgl8azkhU
8i52L0eOHKmMGZmjQlvowmwQ7T583nX7pvttriffOXBboDg8HgZtbuZCTWBKCDIwoGLh87B4XBYp
MPATWXWOvuIVAwDemnuWmXr+j+tFxTSBTTlRKSsiYy/ayYgsCjDrWgB47exxR6U+/WCh668AbQY0
aCFGT5+W7QaIwIPxIs1r+176q/xZdCxmPcvOgFEKgw/s2rZrndcZCzvNul2mv3E47DhyP1k7ocCJ
Y9y8t8OYN2mXsc5+35VndwrcPCsTsvSygeslP3/JHh2wCbjMoraV5iEDFmBbAjjvmzFYBHQtnFxf
2iIRKFrkHuuaKPqQrC6Am/FSi1udcWVsz9w/5SWDNmPKK47reYK57QDSTgd3HVmL63q3/FwVAcPj
9j6bQGWZ40rZZtDWr8YL1eM9lClgPM1pahm0kBgOx8b7Hn/CCQdjZdckkE8JNAH45nrJXa6nzoBb
4R4LvzxAFhXBM1wWsMuXBVi8GanpubhRVPYDUIsAL0omUwna29WJLl0OVHkvu5Xslf3kfrYh2km9
7BIw9BVvzk4n3tV3AwSAtu9GZT/gDkTGQEkYz5hT3mvslAEHg1EMx0J/m1PiEeSuwDf4bu/17LPP
rubxvGB9pheNU8gv+5xf073HbSA6AW4LvCxYbyLy8BQaWgRI204YQS0Zc/n8QxP89NPPqDyZts/M
YOb7vJtcp3teewAfo7TMDqLte9ZdB4QpSjIVFYs7q3JUQ7zj3XccADBZZahBAIvdkeAZkC7vhVax
gxn63cr3FdgLY2NsmvTqq/RrF9+NuEKMg50gGi/mo/5kKLMePjsOPG19H9RWWWDLtQDfTtEOdlKc
jBtgu5hTdfdYGbiBCPCKU0tCV6zORBvZFnrFxHYPmXMCW4DEthI4CdzwgOsmaCwCAbHsZfJwHrj/
gVZcqPtn2qXtQQqebdtOuzw0uPE6vWMJtgEWFrYAl+vED2LggXSmS9xD7KAMngWdgpJaVu/dxYQ1
5jzMaM8FL7pg1FSBmEw+Jo2hMb/y/ADg6L4IGgcQB0DbtRq3zzz4YPWv7F5BexRKDtL7nnugxSb6
ZPfAe2Xg5t1mSR0ApSZpmkz4WN/lOZS67pAKupfJymsxoZ1kUwfgPBjgHZ6Lf030NpK3OkmgwkdN
YOze6Antarq2CxDL97DDsahRIDw3YAGo9YH28Ppm9b+TZAKoQycfwBgFmnJAWa3sZQK/s97Z+Ikt
tPEUc4q9tjLoXfdll/dD69Coh/MCcPN7mieAPCg+/W3cSCvFKLwj6k7/5HbFcXDWS6k4cQ/faTPX
u3zX6V7rNRYrAbfJcv4LXnAIMEXSmxQJf/nlR6rKb9lLn6frjnRoSRuojb/+6785ZgEDYB5ZgDdv
lAEpF0E54Xj8AqdZEmhxNAELr4lhsSsYGrjzO/CoI3WaQqepLbxuu5lSIuhdoo5IqYSg6sCr2vk0
3T/aBmz0rV2Xgk/S3z2XYQHATrBRbRB9Myv+gSaJtmgvgBsrYHhf7xX9ajdT7lb+4ktfqoLfrjH3
b//t2w/6FAfOoKJJvOesftZXDHZOHPO9Tcr4HesYblK7lgZuXp+FGNt1k9Hhr02Wn+rhisuvOJRs
kIMvvG8e/Mknn1JbQJ+H4bl1AUSeYdb8SsV2anjTgAgmZSCTpdn0Ho4M851Nqd+d+4Ana0eS39mu
Rp8CBuBaJovod4oIfWX7DpBdL+BGVun/+gxIM652AmgOxhawlMklYah9plAVTXo2sn63gwiDalzN
naaxXNfn3j9yArwbSWXpbcdBHvoSxZGDv4L7cXye+Q/IOSj62E6TgdPvdlrGT4ZplkiWyVfr6ofp
ucN44ksDt0mUD+D1u63cPI/MJMyURmwpRdnfdutvHRTOB8ACj0BA0LPMOgMCwLukAywUHnAcQ+b+
eNom2sYWNwMVMAEksyahBRfcKxlXWy90TJNa32ad9+uvfcPB++ov2/y6tPbgZAEpsGes3YexMwfq
QDrvZsrfA8A9S/IJQ6Cf0D3hVbqGIRiDymXWGJpD0V/mkh1ZvlafRn+L49TtBO1E0V6cIe8OyKXI
+12/PvFJT6r+BexBdzECvO2mHeKY5t7UltXBfSngtt1GiYTHZqJa6POK/9jG06Jmz8tEB8wm7Czw
swXlzdyyv6jLSn7u577lAkF1RNucSs67mQeu2VsKL4ZnOes7vKMAbvTCJgK3NtMPAwr9invN/QhY
gM95+1v7DLYlxZLVLE3XzQNwnwEh8QUgV84v5V3HvOCz+sVusVS/BLAzbjzoWe9iTOKAjLq+rjN8
rlcTfZlSvWPu06ltswF+KeDmDWVvDAfaRC3wxkteLvTFbQaIJ2bxZvB2vzrPOGt/TXSezjyFC4NT
litFJQig1rVNW2Ibb5vfVnrY5j2Hvkata3RSnXoEuH/4wx+dedRbExCXQB7B0Gy8y3sANin0uWoj
iqaNQmnovst8PkMf72I9fOWrjx8AoR/tJry/IOSsnYPv5GxL12c5oLmvf3JsKAyn6656zVWVwdhE
R2JdY7epz10YuE26HISxCJt4XsAY/F1MNEC5KC/HC8Sf5oCVDLSSCnHfTMm0kfjhFMvElbq08Bjo
uD9es8lojX1yzFvoWftdAjG6JLbxoUiJAJvPGL+oRWNnZUvPSAi+obTMibIKYNBn8SxjYmzGDEYM
d+bj0XN5bvv8aDzouEryWjcf7GIF7MOooUMYA7ue6COgTibIcaLBF1QvJYKclCbKcuzzcWpfM5Wy
MHA78y9z24AL1TGvswWVsmTQonafZQaI55WTbgKUy4VN9pb12eiTR/eNzqxneod8ugtvZ57U7+bf
PJqF6BkM1zLvsgnf4Yk/fT99vvSM8a1ARbDMD6oFbx5Hh/H8gBFtc9Shye9rvDgBYhk5A7R8jnFr
ilGsux85Ji984QUHfaTNJXALZgPluh2ivojdZEhZ9af7cgpCPmg+5kQelJ3rrIfszPD4x5A8te5x
2ebnLwTcUSY0TxLb2qbACE8rpwDz2GU+LtuxAKME5ZLfs9hpkAMIGJt56dIWSd5J+N4zzzpr5hZd
ADVom3KhLvteY/wecPV+JaAKoAGHLtoMfOoCocZMELyLZ/R5D3MnFyurA27rxJyt6zNzNZwRoJvp
DrvMOKKujvID+pyZ11z1y4fAW3s2fSfY55ht+r0XAm4eVF7EFhs+uakTTNoItEQUvOk78z430W3B
457aUUdr3HzLWw4FUNEs87bc+NxsEAQ2Zx1llmuFHFWhfLSxH1Z553V+1xa+js+mROmC3zevAFd+
hnFAp6xi4IfqM47LpZdddtD+kiox5wQPZwE3RyROqed55z71XbQIZynyBuocpVKx5Voe+qaeFjTU
2G3qcxYCbjU8RMxjgckcbCrIZBJKtojv4Otsj1ftMEdYZc+fRrYEEe3NnhyjM28iexeBsAwgDEQd
F18mXODa23L2vjtmaVs5NuWhytE/aDL1tlcdS99HJcR9A7Tb9mcXz1/lHsaTcxLt5xmXO0CGPSSz
JWUUgUucNfqjbAuqMZQm7iFOUDogUUa21OaPOai7Sp/v+ncXAm7ZbxksBU9yLYy6zgRQGbhNvLZF
nOYNDu41c9K2k05Oyd/hmWcgxtU2bR/LolOAH19e1xZefnjoi3jdvPh5gc+xTcovP/JILQ8NJAQY
u+CgBS/dTyyEd7opoG2sALfj4QK4zcsy7hNOAdlgHl/fFagPb7pu7IH0vR+/9yBIifNmCMIJCZqv
DK6LvXSxIxrbfJzas8BhwbZnOVUaYEmDbtOJ9NbhCViY83Ssbe7nGgYhS/jsBMqTy01a2/x4dlNi
jfsyKo5Zi0UY4FTnqfNmlOWMa0kDm7am7h+R/7bvuu7rAAcQqNMVAwvju6pnhy4A3vjdTQQbdEb0
D+ekdBC8k6JkdP95PM0XNJH1NM+Yo4zEipxe5Dnmu12m51D+ZMGAMfGsTdrVrXuOb9rzW3vceEgH
/eZg30MPfbYVcOeU8q6oEh39X9/xzoMdgMlq8ZQD8O473nNol9CUjGMh4QYzSFkUFBPlvRmzXM+7
qSSs5AqLlEfm902aLIBZFl8d163vGa1VilHpy00E7BhDTkzefdXt7Owiyr8HcHMqHPc3b064Fk0S
KhP9bqeJU4/56l/0XhOFuUlzb2rrsfLA1sBtO/zUpz3tYOHi3NpuZ23rcoqurXAXg8E7yxw2z69c
/AAyJ+0A2iaAEPkvD4TgDdZ9z7s84bjjDirC1QUzH9sHJfeM0094XU1t6KJ/ur4HjzB7dqWuG+eN
agLyY9Zdd90v7vf+uz5waI63PfAhqBIJR02y2qBlxByAc1Zq5RhS22f30Q/TPZs12F30UWvgRm9k
kJRw0EQLRAN5GcFHhz66C+DiVcR5hCYuz6OMuIcONgeOmuSLAktZJeC7QKmuiD8v88n7iy4Siygh
4r1JuRiOm/bLAcRxbtq7zhrXq0wa/YYyqZPu5YQZ4/C+O393pwAcWOZaJW3UVsaCgeOtcxQe/Ey7
oL3vRJXAbEitLUk68/IVVhn/6bvDgHKbfm4N3Kx89kJv3PcamwAwGhDHOcV2zlavi5NMyoMBgGIZ
oATCWWrGgDjnr6lzZPdlaaBtKXlh6Uk6EzEnFwEt2XHoFosotrXe3SIriw81tWNsn+NNca36cV4t
Df2Fy8fD6qOm8rpje89F28OA58OYP3T37zfOsXjGkU8cqebQovVYOC5RkZDhNF8Xee6i7zhdv4HA
/Yf33HNoa5Y9yzYD+okjn9w75UdSQqm/1+/TGoC3zXdnXRPbzAAQx5aVBqE8ELjt8VcWRXkCPHqo
DMKViyeq3cW/4YkDbQtzGygE72AHRlEy6/SceH+JOoyXQDKqZZGa3qvMjaG/K94T3m+k6bdtA2No
B6tq4CLzQ3+WNYPUnmn73Om68QDxomPR2uOOJICoJSHIt8jD0CpRj9g9LHiR71U9MZM9gJvHU8fv
5ToprlHvoU3b73zfnYfql/BoSg6boSh53+yJ+v2cfb278wG7oIfatHuoa+xmpHDTsOeaGWUAM0Dc
NXh+HD/9tyJeiwDVUO+1zHOohTJwt1VcHXjd+9mj4iht14N+U1I4ByVl/ralL5d5x+k74wH61sD9
ppvefABiAAzoLjqQ+OZcZyTKuq4iJdOO0K8ChrrgYCkJbLsl1a7MoQMkSRK5amBZyztzvTxNihon
n2wLQNWNOb4VlQY4Tj/jjMZqgkEbveqVr6poF5z/pgOO2juZKln0RBrzg7fcdp7or7L07aLO1KLr
d7p+A4GbNxAAqcDQrKSUpsHloYa6wgJ2T5QEj94C5sW15c49izwq2jVLW569ctcInDW10+c85EgM
CUCmo+U9x/dxm2gAWZne66ILL6ooBB6Xd13kXdq0aczXABPv7N31R13lv6CO4l9jh6eVI0B5s6lU
SnmQQlvnYNnx5Jk/55xzDlRenBZ05LL3m743HlBuMxatPW7b2zimzCRZpfjPw198uJIz5SxMv/NQ
/Z1kDxhKI24KJMbZj0HhlJlpOiEnAB1/wglVZl6bznENVUgZudeu7Bnlcx/jINy2nlPbdmzSdd6d
VPShP/1sZfjKE8rnUSl2ZCSFApqblEBCbRPz2b99Z8aWFTfrkn42ac5MbV3McLQG7gx+R09Mua81
+NUNCs9KAo0jr6IGcc5W5I23UZ/wdEL94T51JVZzGrtrFuEfywxNbUSfTAkO7SaaXQsqxXzhVQvw
5sMBZiX0UK0w3oLiXaTU9wkM5kicQep97DS6UE3Na7N6P/lgEt732PupzzHYtXu3Bm6V4HI1vjK9
fJmOs6jRI2iSOFg2vHoLwOJtOo4pe9zap55K2ZayOuEiHrd72fbmOhAM17JU0TL9tC3fQRuJcxgz
oIwiyf1a54nra3PDmPnu2HYy5rAEs5OectKBlt9xcA767XPcytOgPLNtYLPPdk33bufQrNpPrYE7
1ykRVKxLAV+2MVFU34LO8jLb5qagFVUD+iOokjrgft3rrjlUVrYtxx3vkxOIgpttKhG7SF9Y/KiB
Rb6z6dcGiNPLk8JFglKdBx6xELpwAbixADg5q2C4nWG029oYQqtPjpupxqmE6zCAOZZ11wq4LTLg
lydn12m1FBzqXWR5U1NdEZ2Yjxwzkes4bkXm474Cq4tG/J0xecXlVxyq0yH41pX3pz0veckVOwXc
eQEAQFt/YORw4jpteEgKjbFywgynqoXrWEjWA932ta//z4dkkNpG8joEN+85ea0A7nX0xfTM9RiM
VsBtIl7TE3BbBAKA+ZBUBkKiTBs6Jqs+6lQlwNUBrZnmwZsuOuFemU611z5c7azDhBe5N6qIJ1lW
jVvkHttybfDhPFbzYZ4XDiSpeFAGQ3G75qrEIyCZM2Ija9EYtq3fs8qYaYfM5ZjTdpyLxG1Wefb0
3fUAddnvrYE7F7qflejSZlBNOrIvQUXbZEFPXGdOWsFz+3sTTeJ5r736Vw+VbVXsJ7fDQrry5Vce
qmq4TFnZrAWP2iX02W3eed41vEwGh6xx1Xtt0/eNvUQpOnjzQ7ZtHY2i73DgZJl9SS/DudCWMtXf
vOVkCIrbmQ0xBtrDsEV/2KF0vQMe4j2mZyxvBFoDdz7FGnC3LYhTDg4PGChbcKWaJPhjBZ7aVEoz
gfM5kVW79hdwfqYgUa5V0kapUtfmfGp8APesQxkoCtp4gXHWoIXf1Uky27YYSC1J32QJ2uXUBTND
gXTHu+9o1e9t+yjOc0TLUD9xKHIpgyc+8Ul7goJAsy+jUddWQcif3qeUArhPPfW0SeW078S1Hddt
uK41cEtrjolSB5CLdAZOt24BAnOeRNMpNfEs3jRvK9oFlMsgH+7cob9xjcVfdzzUvPbno6PiPj/1
3HNnRvHftF8NkGqiCbzxurylukNgF+nPXbgWiDLmAPysfRCtK3Bl/qDFuqi+aN7woo1NOVc9R9IY
Sqdv9Ujd2FYllp/6eIllOvmmubYLc2SX3rEVcANIEzhAC/e4yuLgoeQAlEi8VHJ8ZZP8Lw8OLXUG
ZVvqkmPUTtmO0fbnnXfeQt6RLTuwyIsXaJRJOLldcaTZOxrKAgi+uhcQ6CrQue2TVz8xzlROdZmZ
+hP3LUFsmdowAFDA2z1ydchQLQFJ83SdGZ65oJX3tevchEOVt31uDvl+rYDbZM4ACbhXCcLIhszJ
A2gI91sUvFAST/mRftbCqqvHLfEjgy6uvu2C1iZeV26r53j/eZmjUbucdz8rUUcbbLPdD5Wz6LsP
OUnG+Cx0gbGN8gmZ/wZmuGgA3Hasv/e971f3MxdLVYv7SbpiwNcJ2DEODEdOOkPljHGMpjb1R9+0
Bu58+g1KYlXgzls9gLuMhKpMjBE8Khdq9pYtQF7wPJD0fVSNAGqULc3bckYAFTIPEP7s80fT5AFA
rmuSJ3Lw2wCHDHIC7uUmubFyGHWdhFDsAC03b6z0u10ZuWupYoliWGM6CxOXnqWAdqtlXGcCzOXm
0ib1W2vgzvU66GhXqaXN43bienhJ7rdM1lfO5hQ4Ks+ctChzKvLxx59QKVnmDRBA5QnTe5c8Ki+H
cWhKdwfcDnP1fQGzWTxl0E8vfOEFE3CvEFwyFxnok0855ZDyJIKWsxQ7nA/G3ziUY81A0+oz4G3U
TUMt+q997etV7ZdYO3Yci9CLQ7Vzek6/xqMVcPNqMl1gQi/jIcdgAu5nnPk4cD/rWWcvDNzlAQk8
D4ssTxiBoxy8tLCbZFMWac4SjQVCQXDzzbe00m7zgMIDnHXghBKecUI84BhSlbCNi0r/CRbm04hC
pYSyyhLQ8LKNc4xTTmbhpKAfxkCLlGOF/slttoOc5k6/IDnG9dIKuHF/eStKMbGKFwK4M1UCwBb1
uEX94xzLkOeVEsK6a9rU/lZ7ogxMeX/b7jaLhBcXQOC4s1ked3hOgqptlTRjnERjaRNArjvQ2FjY
RRl7DocyCbO8bPEG8Ys24zz0e/OsOU0xt+zqKJOGbsf0vPUbilbALUCXT5TmRa7CyVpAmXp57rmz
pXWzJonFlcHVhC4Xm8zLfE1d8LLu/jz1Urcd2ZwObpgnJ9QvOVlnlsdtEV5y8c9XW167hb7LgO7K
YsNnK0hVHmiM+kBzyXrMKqNcxgF3PNYT6s0r2ZF5HZLOrkJZ7sqc2Mb3bARuCyEHQyyAZU6/yZ2X
qQQLhze0iIcTSTx5e1tnTG7+zbceKsRzyz7V0dbgaGP26GOBWzi8MpyqpBn1MiwefCmPHwDbmsc2
fVZdFO2IE0y8hwDYNk6wdbyT8cgHf8TYmbulJjsUKEBx0V3fkO/GUcnFrE488cl793788QM9hmzL
9KwN8LgtAt5s9kxWrQzII8oLiCe0CHADybJNZUU2W+J81iTARYG0nXQMFj6xPE8y+kEwFO9PJiZA
5Aflkc9ebCr/ms8MVE+5KejZtu3TdX9f9WUuWlaXLh8aeka6rUFfR99ab2i17KiY299a8bDtdbzL
9MxuQL/R485if5OfF7oKwFgguczqMh48/XYOlvJwy8wxbQzPN2iORYvbMyZKwJYBrzoQqPsbD4nC
ZNZkVYsjtvQMS11lw2miH53oYir6h7ySsqIN0Lp2luE179BhYykRO2uc0X0ZtGMNruo8TfOqGwBd
Vz/OBW6LQ3Q9e8eOFVtFUcJbLg8MXpTfLWsRC5bW8ds5oKq2wzLV/NzXNhU/ng95aAPe3nMeB6kv
cikBC3QVo7iuSTTEc81FuyrGWIldc6ZpHto10dyXUj//X6S0whDvVz7DvLvnD+/Zo7jK7Ten1Zxv
m1i0jrZPz+zfKMwFbgG0DLIAfNXAJE8hZzvOyy6smwCAsKRA6k60yQYnOOQ2XlrdM8tiQ/NObQlA
90wUUNMkRpdE5TvlOUkOl21n07M2/XP9Qs551jOfWe24QrI3770k16CwsqFdlDYbut8YdMf62ell
0NZu79xksIZu7/S8/oG67OO5wM2rEQSJSW8izdv6Nw0gLyLXzzYpRfkX4bfRHXn7i7oppXTAPQJ/
2t7VQo2TagQc7TwYHX0CREr5YNtnCmjiyaOPvU+T1rypn7f5c+CNk5bAxYBeeullc+vmxK4x75ai
vscqktY++tj8Upte7ZG6+cQRQBP18ezpnsOD7yp9PhO4gZ861jkgAgwXsfbf2PfYczEqv2elxjIy
uFvfdush6ob3XQK/5+QIvGeuUhSrroM98ytf/WqlLAG0pXyw7YHC7sPLLvt5knnNXkgATrJVpKgL
VH/+z2bHElR3zAlfjOQy5X1XWWhN3yUx5RBwBsyF7GlbJ3Zmj+4H3JvuM32+WQC87HjVAjcvpTyM
tC4zcd5DBQt5DjwiWz9SK//PBfHRMIuk65aZkLySOppEWnucQxlywz69Kx5/TuH3TAalLeVBO5wD
qZHs0/b7yw7+Jn8PeKuuGCfGm0uzarjrR95qWXNGfsK6+8C8FEMxX0ovO6SKH/3IRxdymNb9TtPz
+zcetcANSATjshfIo2yrc5XOHds9IKRWBClepl38ndxukUEuMzgVty9pEh5sTlm3Rb7zfXe2BtFF
2hPXlvJGC3CRgCtgASKZOxeoXHSXoC92SSLGkEe8wzj/p2t+beYctSvKSiRz2zmfbef0MvOi6TvW
Gc66PAaN4TcX5DeghaZAZP9A2DRWY/v8GOBGhZTJCyb8vDKm8VJRA8KCyCdQ84aypC4WzSLeNkC+
KSkEgh8vJ7XFkDlj2+k+pVMoDbuKHPzy/EVBV7tz8SDv56Sgtvw/zw2VNasa4dgmXlft+cSRTx7M
Lc6AnWLdvQE0ZySPE8BEo3TVlrb30RYKGcXF6hKC4ii0SWE0AfasOXUIuAGvsyBz8A+A8GCbuG0A
w6uO+sh5W1rKsSyYRUtRylAM/i/SxOtAyt/ylnNZGWDbRah4kaOjMiCQJy7qJen7fGJ9aM/bGh1c
uwV/993zqx+2fa9NuU4/ZxpEDZJZYCzjt6RLzPeh3lVbBdeVRChrvEcQfR1HoQ31/tNzujNEh4Cb
l1iK/S2Eed6jyWih8NIjWFQCdQY1XDkOelFgK487086yJjjjQaWSKR5b0T65YrKtUrK1CE2SJ7Pi
W+e/4PwDI+C+dRr1cgFkvX1ZIXEXFgvjGTu6edJPRj3XMAmnZIg+4mWjDOuKW2kHySK6bDqCrDtw
G2Jc1/WMA+A2Ya56zVXHRLMBZh3w2Zo7QioOca1Lcii3gbay6p4sGigE0Fm14b4medmukibh1eDF
++rcOprEAlyUJslUU2mgAFLT7iRolkUDyH31y9D3tRuM04TMQ1RVXbVFnHhJR/le3woebRHzKQtf
xc7RZ9ZSnw7G0GMyPa9fA1QBt4kvwyxTDII9vGiAbmL78fsXH3648pgdUACk4qT27OXyvH03n64u
MAm0F+G1Y/B5kXnSz5Jy2fbmd7BI+1yUpeww1CSL7ibyJLfIM0evXxnHWQshBzb7kD1uygJE04Wj
4N86tVEU9so7QHO4TanfZfrBPEB1Pf/55x+TdauN57/gBRUnv84A6TLvNX2nX1Bu078/hl4weerK
YArm2KrzCETv8dc8wADrMu0baDq4AIDyqh2oC3gALU9ymePOtC/uExX3tKcM2vm/v2cD0ncWovcs
DxFWZa5Nx7sGkDCGjz76uD7XYs+n9nifiy68aObiRhOElJCeeVdBoMyQvOzFl9UabScS5d2hXeBD
f/rZ1mPWdmxprsUb1J0v4z1iIqSMY6+T0vZdp+uGB/IfA9om0ixeuu7v5d8ANlAHzrlWtWAbwMf5
LuuF2kLmQxcYmLqgZJnc0zdNYrKWJ+W0Vd/ELodXiAIqMyUpDrJBYCwVpCoXCEPIsEbCxg033Ng5
AG3KojS/8mlHnIU6yqqO515UltrUJ4ynHWydM8S4UmgtShc2PXP6fHjwXGef/5jgHcCZF1CsK6gE
WAAKYAY0AmslRxd1qpd9Qfe74cbfOLTNRL/Uee602hnsbE+XKSrVtq3aELxq9I8DIdrsKvQLjt7C
rlPsUB5k+aT3KgOe7qFuTFBDm8pvOyf0/gc+1Vr2OG98bv/t2w/msT6rq1fNy821S8x7O7q24950
HdAm4yzPLG1bW6Xp/tPnuwXQs8b7x/DbtLAABLcKAEoqxOR20K6TQyS9ACwVypR8zdv8ricV7jEO
1A25lO1naSAAdC48JTsTL9xnsKcuW1K/ND0TpQNwLexZem8JTOftVzPMBtPWOugV/SJekPl8nnuf
fH7XYxv3Qy3pB/+21azPaotYSD6PsW4H4hn007kYGP37qs/Wpgq0r3/joXGJYCmvvklS21cfT/fd
PrA/UJXYagIEII4+4YnzHHi8vCIeH3WDa7qY5E2TCQCS2mUvGojXJSU89NDnDulieav+1vSMVT7X
F2WKMk696Z6CVVH1bZZUMaskAmDw3t5dEM52OxvXIWihpvda9nM7FBSHgDZwazJ8856T6TKA6b4l
WLp/Wer1eeedt7IMz5ownrmUsDbYISoctcp7Ldu30/e2D7BjTBvrca9r8AXtcto9oOJ1lgvA/3k5
ufobz7dvDjGrGCJoqqbEvP4iR5NVakED23lVAF90wc8c8rgpRsQRojZHALp+cSRb3+/b5zzgFMQO
BMgt+yw7ryz3s3usK/0qqOx50YfGIp8Cv8zz3bPMDmY4lpWGLtOG6TvbC9Tl2DaegLOuyeAk7uzR
Aq66E2x4oT/13HMPFqHvANC+PRwcdZl486G7f38u6DiROwJWQHgWtWH3U6ZnZ7VMBu1r9/nZeYcX
r2v8FnmuMYyMW5RXmzhB3f2NudhGppgYNgHcLPkr9f6otVUKTnEysvTVWDkgQ7bvIv0wXbs7wLvq
WI8SuGm9nXKSwUpGZJ0yRTZaBniBp7rki1U7qvw+GqmUlTE2s55TVqibVz0QEGQeti447J2lem9L
ph3eX3+iGub147xx1McXXnTRIeCOgk2opgDvOroE/bRsX+YiY96B17/KzqHruTrdb/sMwiiBm0ol
c4W2oHW0gmDQy6/8pUMAL8i6rPRwkQn+mquOyvACVKMK4qx7MEaX/PwlB9fP03uXyocM3KGLf9ut
v7W0Z7rIew51ba7eJ4N3GeoHIF9+xUsPBR5zUg7qQmzCvNHHmVaJEsGL7tSM6wUvuuBgLrgPZ2Ko
fpues32g3GZMRwfcEhdyenvUk6hbyLyaXBALDfHxe/9okEUT+ukAVQtWRumsTkfznH76GRWoAJPy
VPr8PSD2xCc+zsEGh86AXfO6ayojNoRxajOBurqGtxuJRMtmgAJdJ7vHmFBB2ZUEPWUuhYTV+OUM
Vd/x/0WD2koq5IJRAujTKTW7CaZdrYU29xkdcEtOyIkLJ598Sq23HdRDDkriSfvUbucOJTUrM+Lm
8aRZhcI7nwfcgnWUDoAMZ0uuRt6oAuAynmibiTCGayIgW+rWecgKmQn08ZTFBuo8Y3/LsQHzSOIS
tU9dnZC6+jq88kWotnff8Z5KKhvG9XX7hnUI1dUYxmtqw/oM1KiAm7ftLMfMbeOC68BKQCtrvC12
9MOiW91lJ9/77vzdY5KWFPKf9XwSy3ivJvmehR/1Yfz72P7/l23nJn0PzRUA+Ppr33DwzrId43xP
eQR2ZGrhMIY5wPu9733/0ElC+tlOJ+pfl5Uv62IHDrJeJJNSPkOer7j0Terzqa3rA99V+n5UwE1D
nredvCSyu7oXLIOSVYrzFx8ebNHYGZQ6bt5xBhIgzsC4NtM/6J1JJnbsgiH3DDC9+JJLDsYSj2wX
gt5AN0WKv7miXyXeMO769Mz9Q4TjHq7NSiRAnyV7OQnHLoi3DrQXOdvxXe+649ChIXZHQzkPqyz8
6bubCdgxbqMBboulLK5k21onDQOOOVPSQrZFHZL3tZ3ONVSAACCRYGPhUjAAojrtNfBYBrjxwNtc
RAodFGBKTlfKJe1EgC8J5IlPfvKBd84QoqnQT5kSKRO26qo5RgwF+OvfRUG3rFwpAE2vPwHjZgPj
2MdvNMAtyIPPziqNWcG+crEsc1r8qgNTV4sbCEhFtxugNMjHt+Vt+TIeN68TYG3zQQkkgdFPvN9Z
8rzvfOe7lWSQ9DNoCrufnLDlPhKxsuFXsOz0M44GiLMWfp78kIGeF1fQxlyeYFNrxqy6HqbvD2uo
RgHc0pJLlQY9bp23XZ5yYwEK5K2jTkdojzMQ8LrjJKA6DtXfTj7llMbDEcqFgDLiqbc5+3NTFxGj
F31mp6Jmy6x34Rnb3Ui+mlXBUpnf/P2yeFeTwgdoU6nMO5dSO96xfyRaBMkjzf1PH3poClLu12/Z
1Lk49naPArh521nWh298/10fqB30snzr0EHJEgie+rSnHZPwMQuw4++8skXOOkQBCdouS7GMfRJG
+xjvtsAd30GdlLI+95ANWWrlpbXneRbAXVdF0P2jTr2x4hgEFccD/9b+/81FnLisyVJh5G+LqFM2
ZYymdo7DGK0duHnb+QAEi8kBv3Un5fBubr7lLYcKTwlK2gKvY0JZwLzEeSVxGSFcaw6K0Wh/5KP/
rXWbbcd5oN51m8EgS/nmUSXlWAPeEpDtfEpNNg48uPFMlZBZlvcMT9rYomTEVBgW/179K6+tCn0Z
j7pT2v0doA8Zc1nH/J+euT4QXztwf/K++w8tuirz7EPHlm41SSg0yjMDgf46FwgvLtd3zgk5cRqQ
dmdViW01b67txHdcHDAATqsWQ6p7pv5TV2OdZUcZp598zjkHHjePtW0KunaXBlTfl8Zfn5dKIABf
Z/gBN0nivN1TqFuyEdBudNY652TbeTVdtz7gXbXv1wrclCSlt82zrCvd6kXxvHnhzToNZ9VOWeT7
FihJWNkuQJKBJ6fmW+iLFDVCB8gC5L0ve4L8vHeStERDveyZoIv016xrgSfjFCBInbFI3OIvv/xI
VSs+dOB1/Zu19PGcWSflAG66/CbaC3jz4s1bqphZc7eLPprusblA2/XYrRW467ztu95fX5PZIqaR
zbQE72aoTMl5Hc+zi+AqYwI0Su/1tVf/6qG2SyBpO5iAG2h7d8fDtf3eItdJo6d7dhrMOuRsDFKu
T0MOuEj7Aa0+1UdP39dyl5UkfX7T/nFiJRBL7KlLUa9ouf2My6z1RnnZ8flBlaBN3nTTmyulD8Be
VEq4yPtN106gnefA2oC7jtu2IGZ5LLafvM5MRcyiVNYxySkPLGbgUUc58May0UGdtF3ogDv0yYpb
9fF+1Dq87uNPOKECuKHTtlXYyxmIl1522cF76qc2qf5RN0Q5gpKqcI/yqDlzSaJPXTxFH2tTpLPH
qUocBVp6P23a1MdYTfecQHxtwF162/PUIeVJ7xYcJcHYAnXO3ZzFy1LJZOC2tW4L3HjtCG7yEPva
jqsX7jl436H14opBZe8WtRQAJXhYt4spAUy/oN7qkpsY08yhB6XCgM7io3ntCl5Fu/R9HzGGCYgn
IF50DqwFuOu87VnHknkhCyjznwDQQt+kABAqIAO33YVEkjYDluuyUKT0wXNrBwMZJ/SsUp+6zTuV
15QHEfD+4xpqEOM/78SguHYWZQHMy0zXyJqc1V79EfRLAL2yBnZ/Q+9IlunT6TvbaxDWAtx13vas
w33rqgCeetpprRbxmCYu0MmVDM9+9tmtdwy25PjU8Pxs+fsCDgE8u58h60rbpeSCYQBVvfEYP/NF
Vq0Yx7Ip/2WN99BwO3x63jyxq4vTeQK8qXt49opfrVOJM6b5PbVlWCMxOHCb6OqKZO+TnK7uWDKT
Qc2P55zzuEzM9172sis3jl+USZc1v4tSPTmrEHDIGuxjsVB3oAf0M+97iF1NeXCEZzPk8X7mwDn7
UsGmwypm9QfjPyvLtU39bX2dKZOQATIkiyhf+hiv6Z7DAuZY+ntw4LYIeMxZ+wqUZgEEbjMDnsU7
78CCsXRs2Q4edzZWiwL3/Q986tCBADIplwmO6ed5XqLPLnvxZdX4oBZmGdSmfpZtCBTb8PgCu+VB
u1nO5x64aG2SmLMox293cumlR98p//Ck52nFPVfc4u37Ke25jo57oG7U+m7qh+nz5YG1SYq5y58P
Ctx13jZPZtb5fKL9Eiky4OEY2yZmjGnRlBpiga58gG1TW+PU+5isyxYzElxjKOdRDs73DFpg2WO4
aNuBbBvgL1PRjTewzH1y5/vurAy4H9mzi1BFPPoyLd4zUE74at69M0TFTUgA1VrnoePZgXuZHcl5
kE4/xG6kaV5s8+e7DMxN7z4ocFfe9qmPe9s43zrpVkzGUttrAfHE2nhxY5vQb3nLWw8ZIMC9qMd8
2223H5LMCSAu6n0aA97ivGJVwDroAKV2l+lvEkaUDuAD3vPu4fO8C4vgcx5D4BtHm8UZpG3bpfpf
1oiHUWL8Qh8f75v/rVs8rmeUluXaxzYvx9ye6P//667/vfcTH/6rvc99/Yc7v8OJPhkMuOuUJABk
lrxKVmWuub3q1n2dE5RnllPevYtjutoCT+Z6cxBPAHHRU38A94knPrnyKGf1iWBgnHm5SM2QfD8e
cSRMUdCgTmaBXVXbPBXrijhGvp++uvVttx4YrjAITeMaqeuzKgg2eTZZoshwMAITaC9PfzSNV/48
A/cE3kf7fHDgBhinnXrqIa2uLfms7WY+9Ts8JNcvskVeZJL0eS2vWOGsDBIyFBd9JhDKXrf7AfJF
9OxAGeCjoGY9n246ijbxbpfVLqPAwkvm3VJi0IeX2a76R/Ax909dyjsu/Nlnn31A4+Ctm94dRx1t
aAvSMd/0k35gvFAoJIWLGttFx3i6/nGjUAL3BN4DA3cdtw0QbKfrJmqpnzWAcbrMJk7sOspn3mHB
s94RaKCKsveIbgIqbQ3akU8cqb5PNz0rSIl7D05Y5uCRI0cWNjLeQXsBdWjwPReAo3hQR8afigUg
5sqAxlvael0iDRonn9rOALnHLEAt+z7AACh7R+CPDsJncwzw3GIASguQ+2njmNPZv/GNb1ZtVMcH
7fgrv3J1tdPxw1D6m7nGiC5zws8611sdcO86eA/qcZfctgV83fVvnMnx8qws3AxQFtgY6pIsOpHx
2GUhLTVB2sjQymdZoPnUlxjEtskp7gf4w1Pnjda9T1mFcZGCWOX9AOrH7/2jY9odIC447Z3KU9jF
M+pqsjM2ADafLoSKUUa1lObp+ytffuUxapLI0m063WbRsR7qeu9lLqiTwgDbFXinWXSQz1zDYDpO
j0H84Q//biljPNQ7ZloAWJc/u8p5DwbcJhlvJk8qk2hWFlxdze3gcoecNF08y7vw+PIByDpefYxF
A5MWG7ol1/PI/KsiV2287kjkkf49S9UCHHMmIy9ulf7QD+gX3rFaKCVlUQc4VT/tnz5TV0eE5ygX
IKs9AL93+8N77jnwkAVgyzrd7stQNFEsq7xvX9+NMze9O2M9q9/mUUL6zE4D5bZoYLuv95p131ke
d4D4LoL3YMBdlus02a7Zn3jztum55raGOtNv7JOsbvJRS+TzCL0LI7TI6TdA788+//k91fJioVI2
lMHOUFrMW1xAMLh23PhXvlrvcbuH4F9MEp5aF9yuKnwoiDhAuYlz1le8/bo4CPCWjl6qReK0druc
so+Cu77xhv/SysgNDVTznqfvBJQjOSr3nX5ijOjv0T52JHa0ytIyZvqb85CBHoAzpKisLsa2j75q
Au5dpE0GAW7bsVzrIbjqeTUnymL3Jpjt3VgnV92E1VacYnl4rYVj6153luas+yj8dP4Lzj/kaV/9
2qtr67dYsPP6CWUVFRbdc1ZVPG3JHndTosqii5anb5zxsIw0oxPSPP/6v78DX22etZOg7qCqEXys
O5h5FnXgfcxLuyGBV/0wVk22dsm6BcB5h+Hd9JM+xGFzkNS+Kcdf3zFy+pEqR1/l8zEBPkdi0R3g
omO+zPVtgHvXwHsQ4C7PhzTZbOlnedsA7YrLrzjkGdgStkniWGZidP0diwYIyOy0QErgsEiUHm3z
XEEnSSc51Tq4aWBjQUr9z54XL3oW/RE1X6JNvOh57ciZhtrQB7UAlICK92HM8bb+xf/bYbWhfryX
tgkoZgBv8ub1A08V+DGwjJ7dgGcbwzE4Cjh7oIzayPpy3jP6kXOwCODqb33FaOWYgj4gcxzDO+c5
2Ra4dwm8ewdui47aIYNXU7afIBaNceZuTdA2C7gNGPZ5jQXEg2N4AEJ+b78DFaA0b3H4DGA5jxJw
lsdsAdB8DwYiP8f1lBB172nBPutZR6V0fgDdvP7IRa2MW5vKfH32b9O9A8DDk9dX5TjMAvPowwji
2W3IpGRknayzDm+c8QiAze3TNgqSVYpb+S4jlWkm/WX9jQm8FwHuXQHv3oGbt/2MMx9Xhph8decA
xoKUcIOfy0DEs2jroTYt7L4/B9y8tvCMMkjEu+MT9YsTwnlTfnicdhTekxSN91eX5Rfeel5YZblb
z6zThzN8OM/oW4DW1K833Pgbh+rJNF3fd/8ucn9jgTpgxPSp1HZeKwNUpq/PA/M46Nm4uhfjNwSI
2zV5ZjY82uJvTTsf7UMhxfyqA3h/0y/ZMQiJ6CJlGBYZk2WuXRS4dwG8ewVuQKH+Qy5jauLVybti
QIFQLjSkgbbzbfngZSZG19+x5S+pjbx7iCASr0ngDKDgW723TMU60Ac0wJwqo/SG9E3moj3rogsv
OuSN+Q7QycqWeZRK9ImyqhnUcMld99dQ9+MU8JztGnjkdnH63i5Iv7QBc2Pn+mv3E6fsrPrSdmsj
ByevHfMDbTYrY/Ox/fXGIXBij8C/uWVe+MGBA3wKm5B/iptQ2zgr0+fhKOgHXv4i9EufY7gMcG87
ePcK3DmBIx70gvPP3/vG/vavbqB5CWXZzagHPaatW9Mk9R70xKUByuBd5+HNknVZULbsTmCf9exM
abg3zzK8Jn2HN858u2dZyE3vEnrvaG+b7zTdc0yf8zr1E6D80N2/XykwOApiKnUUS5ZhGhegqNgV
h2MV2iL6RCBfolM5VsYTNVLn6RtfOwtjY0cWWm6SS7/nIKR3EpBmgN+0fzSdz6PWjV1aGK95iXFD
j9+ywL3N4N0bcJtMvO3sxZg0PJ1ZIAyYymBen0d09TkB7TZk91FFLKOzzcCuEmITKOjr/B3AYzvt
e7jysiqeIl9t+Grjle/bFMzss0+HujePFhBSWaASeL6ArPTIM4jrbwF3XviyVSvtnACqZ+V763M7
rTrQNs8icGnX4Fo7CY6DtvjBY/sbIxNyQGsxNOA+CwMWElzv6t3HEFdaBbi3Fbx7A25byHxiiAfN
OwTYolRtrZQ6zasaONRCXuU5PDGH7i6bKKHfXrm/jW1qg8VbxgUsWFK6MhvRdZI32ixKCz9v143p
JtFWTf3W9Dknw2n3xjECnpyJWd64vqaj1vd/8aUvtcpMRHGgLYzVk35ElRl3z0BhzOKzA7R52eqy
i53MMxoUSp848snq2hw/YXAYK+9KchvJUXnX1tRPfX6+KnBvI3j3Btx1OuxZx5IZdGCAb8zgMy+z
ss+J0vW9cYUWPhqI9+ZgAgsn6kpHEaMyGGlw9EcbXpn3nI0esA1wKT1+3HZbaaWFntu1qdmGXY0p
sASkMjMBLXCr48YjM5E3S2In7sGZESyks/av/6OwUBylYecZmy/zgBjYi3swEotUKgzPPsbVOkPD
AG4xgNidmT/48q76btn7dAHc2wbevQD3UR325cfosOdVlxM0KT3Dy694aSNFsOxkWMf3LAyL9osP
P1zxmLxZ2/HQLNvmlty3xUOe1dRe9yhlg3UUDUBYRKsr6SNz9ZsgCWzqq64+B+KADnCKMQDAUv5p
PIG4PrRb4ZzwoiMoqj/L7zCsHJ95wUG0CSouAHeRd9JuSTgxX0Kmal76LEpT+Du6ZJF793FtV8C9
TeDdC3CXIByBsFlbcwEZE6TUIrfxNPuYKOu4J71uHXBTp1hQTW0C3HX1P7IhABJOlFlELZBPlo8d
wBi8sKb+GPpzHjQPmBqjTABqE+NwDXD3fcXV2gTjeePLyBJ9L3YK5lzw3igT74GyDFBnbIbuy/J5
XQL3toB358D9ve99vyopWfKt8wJh5SGxGrWpQcllJ7l6IXX1ogWU2myDee7zAOK0/WAkqmoR0PYu
jK36KNkASApaBjCW7ZtN+p5+EWRn3MjxSi8896PxApASosRyZGu2iTs09UdkoqLD4odyJgLcDMxT
nnJSJVm19uwYtAN1IqhprcbuF6g3Pa/vz7sG7m0A786Bm4406i7HzfG688DHZCmDkuRvuwQOaKSy
eqD+s21tszBK2V70vQUJ/O2CFgXteG4+Wd598dwCb23atcvXhBdul4MeAeTWgqxa1IrkJgHFrrIy
43nWjjEHzLx465FToA3miYqA5gVv27q02xOwjOQbYB9z0d/WPYZ9APemg3enwF2VYt1Pby8lgPO2
1ibbq155dNJEY0waE3rdE2bI51OFZPVGcKNtD1qgPNGH+j6kXnjUu+++e6HDiOveWWGiHKCMgGmb
7fyQfTjmZ/GkgaQYh59ljWjdO4aOGzBnuZ/f/eQgdaTzG0NzJrxwMZe4loHJ/Pe6+7Uv4N5k8O4U
uMsTyN1cved5pVgjeytvIV/4wgsqCda6J8xQz7fwylrl+mOR48KkotvyAmreNa+pPFBg2fcxfj/1
3HMP1Y4h7eQpLnvP6XvdnNdo7hhvAU30Bo/eqUJHA96frfTfnCB/c02unnjhRRcdrE1GJZ/tmh2p
dY9Vn8C9qeDdKXDXBSXn6bBNOtlb2dOMU0l2yZtj8MqUdQMTW9l1LxzPp+8t1Q/06Y8++rcTeO/3
z7rGiIGu1CovfnGlMqHVrmsL2pGhzRUBedWyJaOs7/vu/N0DTztKLJiX63q3eG7fwL2J4N0ZcJsY
dTW35xUlqlNS8DJ5CuueLEM+/8HPPFibJNNUuW/INgpi5ZPlTRz0Ca1xFwG1Id9lW54Vx7fRgbc9
YMR38NzheYdW2/oVwIz4VMg+0Trr7q8hgHvTwLsz4K6rS9KkiMjR6xzIbErvXvdE6vL5FkxUE8x0
kYMO7GC6fNYq97IDoi3O5Xa1Fy/6X9/xzq3S26/ST0N+lxCA4WwL2trGADvEI9cvAdYoS3SJY+LC
KLeNr/T9zkMB9yaBd2fArUBPDmA1UR6AAI2St9++o/rZLtEkDF6dDPCCF13QSgbY96LJ9xdQs6sq
E314Z7ff9ts7lQo/ZL/PehYHZ5GDswE80LbmyBTj+DP/J+EF3JFPYS0qnjWG9xwSuDcFvDsB7lkH
Ac87wTxokgzcR2mSz41isgw1YSUZ1RUv4kkN1YZFnmPcctZdTCDvIIGDF9jW8LpulySfi/Rz19fq
azJA42SXZPfEow7ZHyDndUfFQOuSY9V1O5a539DAvQng3QlwC66VXmNTYE2NhlK37Du7RJOoi1we
iBw66TbZksssgi6+A7zx76VEMHTAOPs2gAwoeHhS/yeevN8AJ287Km+i5gSV8dekfyE9NaYCzlEW
diwlfNcB3GMH706AmwY01xkx8LTb8zwvvGiZdEOy1GbBdwE+676H97RQjnvCcYeyEoEfOqKt17qu
97DLkljCU8vcvN9twe0kmsCYwSdBY8Ddq+n6db3rNjw3jijT15HFbI7ldYgCy1UPr7/u10cxJusC
7jGD98rAHVx1BmGLmUc9j5uzrc40CeDneW3DImnzDpQzZYZpgN6Yve2S85ZqH4fYZgA3niSETSVg
JfegyADKWIJhbcZvk67Jii/SQUfmRftRk3XG11hyLMbgSK0TuMcK3isDt4DGS15yxSGvq5wc5SS3
bZM2nRc6qdnXvv71nQBu769mc1lbxP8tlrF723k8tdXiV1601Hnz3kjP5tFfjz32g4N0a1TZrNOR
6oBSghEdc5Nx2CSQ7aOtdkdxQpJStHk80F55LaK/0Ce//JrXtCon3Ed7y3uuG7jHCN4rA3fWfrpZ
lIKcZ6lpu8va0ybULmyVvSNwrqvhjINsOgR2iIWyzDMAqF1USX/xvNEm84yRbXzUDxc0a/t8BoN8
Tbag5JOuMkXbPn9TrsNlP++886q16Wi2PBYcL0Y3gOCZZ51V6bn9fSzrcQzAPTbwXhm40RsZhHlZ
FuK8SX2U233CodPDcZybshBWaSdqoW5rqg83vVwqb1mcopQL8ug+97nPzxzfPId43ZHJ19TPAAjV
YrfmkGVlAxbRNDfdf1s+JxlUegJwl0XLeOMMXwAB56Ft/w/VP2MB7jGB98rATetZnkRNEtbEb2ea
RInJeRmWQ02Qvp+jbkSdZjt2KZl77Lstfd3foi/rrng/qdWzdmEOAwiw9+8HP3j3QkZcLY44E5KM
cpECTmiDTaKmlhk38yqyXgW+8ziUHndT0twyz1/1O2MC7rGA90rAbYGUWX/47XklXOukgzyybfeU
lEF16G8dr00SqHj+qhN8LN9Hm5QGSgCzjgYyH3K9b/2ziNftnQFRJI40BcZLft5Oz3eV1R1DIK6P
MWSc4pAOXLe5Zoz0PUlq5rit50UMXx/tHSPHDbDzz098+K/2Pvf1H65tza4E3LyrrEMOz3EeN8Yb
L/XbL7rgZ0Y3WbqckACrPE8zOp507jMPPri2CdDle8a9ItmjzIpFa+TnKYgUuuG8A+N1N/HiZbud
jRnHgOHa24Iw9RMv88xnnFlRVW2/10e/9XFPem0KpqBDrD1GFFjzwh0xmEu4vummN49uLo7N4w4A
Xyd4rwTcvOR8HqHAVBNXjc8sOdDr9wu/jyUQ0vXiAdrqJD/huMN6bR1vETlEYhu36l/4wsOH5I5A
XOZe9K8AGO8uH7fmmgB7Hvu8M0rLccqlA2Z597PGlq6ZAT11/5Sgj33s3tEB16JzkvEx7xxB5tCG
oJFKvX35f3EWtNWiz+v7+rEC9zppk5WAm7eSE28MfJMWl7a3LvGm78Ffx/0tnlJpER2u3/Cx25op
yhDbSWVwkE7Ny8Zh26mVHjluHICGOonBm3fKeR5TYBWUi/nVNA/zd7U1KD+UwibTdkq3OqLunP1g
ZJ1yaR54P/WpT1v50I0+1tmYgXtd4L0ScFuA2XvGL+LO5g1eGbjy/dtu/53RWflVJyDQvuo1V9Uu
HgbOSUHbCtrRd2pdZKAQ/wCMoUIK4AYw5gWQVgclAMe/DH1bmZ/AW4D+InSJ9kap0+NPOL6q47Hq
+A/9fcoR6/Hc/QMvZgG2v3MY4jgz69VYxE5Hoamx8dv6cezAvQ7wXgm4oyBN3ITFnpcMkYNI8R0T
Z9uOKQt6pG4BVaD9m2/detC24PDUbbbn5KExb8gGs9fNsPMg24B3PrvUiT0OYG4DoKiSn37eUZ2z
9jIubT39Nvfv8xo0G2fp1a++6piSu2HEZOjavTBItO/5EGG7Zo4T0B5TGeHcZ5sA3EOD99LAbcKQ
eOXtLl5y3gKjNpFokxcznlexoT4n95D3Btoyz0r1iHfeJdDW5+iKWcCtf3DRPN1QIX3ve9+vqtPl
XZzr/B+t1ATeQChiLm1lhQJ3gnR5vHxXQs+Q82aZZ/GytfPsZ59dq1Z6+n7Ala4eUDd50uiisQZm
NwW4hwTvpYHbNt/2Ni9MZ9jN2/5boLaw+TuLyLeWmdxDfgdoi97nIFvmtC2ibadHcn/f8e47jgFu
fQNcSfB4fxGY9a/ELZr+OrBv43lTLGVpm7GYdZSXdpqPL3vZ0frU5TN9d97uEdAxJH7cZ2jQw2U7
zT3HmMLD9jdrE2BvQ9B/k4B7KPBeGrgf3QfuqH8QN3nFK14117Kb4LZsJXBLTBkSYPt4lkVy0YUX
1YKAXQWudpdAWx+//to3HJw8rw+kVuOh0SG5L4A27zwrlOrAW3YkpcQsMProRz56TBYvumaWt0lB
kU/0iXKmnp2P9MrzBYWCkjHXUSreCchzSLybzFgGyWHXfaiFGAp9JbibE9+02f/lClDGzMul6GP+
93nPTQPuIcB7eeDe14eGqD9uYvLO25KZTNe87liqZF4lwT4nRFf3tt0+L3GkGXRIzJoKLXXVjrHd
R+wCyJGAMs7UGqVnar44PWkWaKOXcqwAX1tn6HnH5W7OODgCrq7ELPDPToSdHzomtwPX/sn77j8A
YO33jKx7zrsrv2ure9CGowVRGebHqkDO0N3/wKcqg1HnZTOMgsGbWutm3tzdRODuG7yXBm6Wn0og
g5QCNvOAmwdSLi6T0OIYG+i0bQ9+vuRIo08sfB7YNmxX2/bHItfhtOn+Tz75lFp6BJgKqF392qsP
djLAsczuA2pANwNq9kbdh4Y8e/kALmgV9wR65nRZbtg1Tj+PwyNKL7fcGZS0CyBnvHnmAoAMGcPz
5UceqbziWV45AxfVD6lFGBnvUXd/RsLuYVvn2aYCd5/gvTRw16Wu8zCagiCve901xwSCeESLLPgx
XGuRWCw//syzanlcgTf1V/rYLo/h/VdtA+4ZtVAePpxjAtQk+hn1kLlrBjHq4QA/4M/jDFDzOXBH
rQTvy3PH+/J+ZROiG0KWeOppp+392eePFsFCeamQF+1wT87Fq17xykPFwQAy719A3vMia3NeMNZn
cXSY97nk5y/Ze/mVv1RV7NMX3te/2s6A2NF6RqZwcrt8Jm6C7151PMb8/U0G7r7AeyXgftazzj4E
WiRJTcAtpTZvff1u8o154pRtAyY8waftyx/rPC7SMhKzCbTrj+PCcfMgZ+mNAapDo8ND1o8kg1n3
jYb504ceqkCurE4JyHmrgDrAOwAcjSE2g3KI+/FYQ/7nWWRxgLWurkzw3+as7FCeOCNivFFi7m0H
xiDVBT0z8M4C+fKafB+/87wBu93etnrZec1tOnD3Ad4rAfezzz4M3GRwTcDN0ylT3i2wTZmA2mnr
Wnd6jUV16aWX1XKwm2SY+mqr7b9dSGRN1gEbzxVol9K/j9/7R4cSd1APcUp5TGLp8zzW+C7PGoVy
+uln1IJwPF+iVJ5/2gkUAXqdcZmn83YfNIi4DXC3JqwT77VoJmMGdt9lTKwVdVl2KdC9DcDdNXgv
Ddw8DUkOeXKJaDdFs+uKTD333HMbv9cXmCx6X/SIRKPSW7KwUEWbnC69aF8scj3NMU94nnIE3VFy
0fEM8yYSc+o8VR4uoCwBH5A6vBg4Zzole7XAte5dVM5DX6hlHaAL7OUvtH136wGQ88jt0nzXbkN8
yPsInnJkgg6JAKe/8awZOTtZ3Lg++OEP/671s9u2cezXbQtwdwneSwO3CVmqSnCDTUkStqQWQl58
m6LlFlTCXZfAYZHZym9Ktt2QCxX1AHBQGvkg2tyHwIo3Cdhm7bwYxKgpXX7X38VJ5jkNPuMFA05g
yAMWaPRsPPOsPtF+gUy7LDQIwF01Jd6u1FxBteDvBecFsSlQPvzhj1S/a2uUXm3axQ45nut41jYB
d1fgvTRw1+m4eVNN4GUSvuaqwwcF8zbwg2PmhC2iUkWj8/CrkknIvdYxqcf8TGN978fvrfqtLikp
eGeUBKCaN/7mVQC3e+l3dAkvm2FoO3cYBvdSShcAX3f9G1ufrei7DMh0xmV97KKvubhtwN0FeC8N
3BYlwMrej61oG0227WfJ91ncYwU/JUPz8U7xzlEsihHra9Ju6n31mfT1svZ6ni88cLRBG+AFtuYb
SR2wPnLkSAWibQF7U/txavdmFJkqD1po8/9V6nkvDdwm1A03/sYx0j6a16bJ5gSOMrgHBFfdgjY9
d5nPBYHqDvfVXn+fQPuw91V52fuKD95wnYwtJpzdmcDhIqe6LzN+03eG9Y776O9t9LhXPYxhJeDm
OSuDmQM9wKxp8IChgEspcxpbVTbqAoaoPJGepyhhYwLtx0GB58vL5hXP87LNFZQHyd2mKIma5vP0
eb/GYZuBe1naZCXgJu3KoAaIbX3bBFOyvCsaARB53WPZ/uK1y2AkL/LGG/7LaGmddYAIhZHgHbpr
npcd4yxpxThPVEe/gLeOudDHM7cduJcB75WAm4dFI5t5S5mETQFKg4vPFqUvvW7qgjEUnfJu5TmR
2ko6Nkn+jgKOnROZmz4pdyV1kr2S3z6aqv2RKomljwU/3XM7DMMuAPei4L0ScJP+lZJAulSeeJtF
o/hQXcEcQAA429yjj2u+853v7t2yf0JNGUC1xSff6uOZm3RPgC0ILRmkiRZpA+COHKOPn9Qa2wG0
Xc/lXQHuRcB7JeDGAedUZDdbRNoXNb3LDDr6WqAgAaLrSdB0P8+UfVdmdwqmtTVITc9Y9+fGTX2L
NpRWbmsGbNr7WaCs7xi5uoSXWd/hsTPYNM2KT627j6bnj8eI7BJwtwXvlYDb5C7PnXRDW+CmDMpY
GJIbKBDqqp7JRBzK8wZiUonr0pwZIwZq6GL5fYAHw+Rd9Hkb6WZQIq6VRFNXoS4mkX4K+gOdhEZR
VKxMTa8D7xh/9y8PWeijH6Z7jgeYm8Zi14C7DXivDNyAtUwBt/gUAGoakPgcZVJX+wMQXHzxJZW8
rC/QFAiVwQbMeNV1hYUWOW287Tuv4zpjdeXLXl7tigQSv/b1r88dIx62eAPAruubDNgMgRNsyoCj
cVN5T/8K9M4rvJTVSWId5IJTAHNzALavOb2LwN0E3isDt8XNM84LMuiStmALPHnuddtv9+WxWcRd
et8KEAElxz/VVYLTMbb8Q3r9fU189/W+KKCoheEkmVnPM6YP/eln967f75t5gK1/nPoTCpF57TcX
qHRISNEobQouhQevMFnbHVyffTjdez1GZFeBex54rwzcJjNPq+SELc426pJYDHhNtRpmFSGyiNWY
ADgy7RbVADMOFj/w0N6XvOSKmdt+4EayJg1/WxQPEQiOuiBRzzqDEXBFiaAq5gE2PtpOCKAu6hGH
3lvfGs82AC6AjXIxdmORik4gPhyI7zJwzwLvToCbJ1zqnS1uFc0WmeCAg7pg1oky4S3ykB3yavHf
d98D1YL+1r7ChRoEOPuX4gV/DoiAFm+TvC8K03vxOlqE18/L3iaQ4G179xhsRZXKMqboDICtf2bR
GYwzwCbh60IBYt7wwBnJJgolDM5733vn1hjTRdbGLl+768BdB96dAHedusRCIxVc1GPlUQFNHvET
n3T0BJNZP9QnvDFgozSs5wEodUWibCZlgzrNs4ocBYC77pp9r05AbdtqHastHbJL/ZDLEgR4zqKL
ct8zqA/c/0Cn/RPj7YCNNm1gPK64/IrKIC+669pl8Nvkd5+A+3/vleDdCXCbFACvpDmqk0z2aYll
Jo2jrfDezzvvvMbt9CxvbR5Yh3QRf056iO9uKkm7zHuM4TuOxoqBZqCMFRWNnYga6m3oijBwzocU
rBTQ7ZK2YPydjKPs6jyaJtrBWL9jv773oo7BGMZjasNiNMsE3EeBO4N3Z8CNo1a5rQRRaoNlMw2j
FjJKxPl8Tef6zfPOY8HHWYGyNm27l+HLN2nhAbZcjhYt8dnPfW6PhzsreYZXa9zwylGDOve9MXY8
W1Mp1mX6iUFxX3RVmZxVjq920n4D/C6NyDLtnr6zGBgv0l8TcD8O3AHenQH3LK87zpRcNNmjHFge
uOQMXLXFalvNo88nh2Q5WfDhFj+vGn3CUxRQA9bbRofMWgh2ErJZo2/OfvbZFZ1UV1NEf+qnD939
+wdBR56wIDMv3TmHOQh9/gte0KnSJ78DXp4MFP1VBr4zgOdDGLZ1x7QIyG3jtU0O2S5//mNdDDjO
UQ3mvPW2sGx9LcKuvCIBSIFHYAKI1WdWEN822w+Jn6AXKoCsDVBb1F09v4u+Guoed3/o7mPqwdQl
O/GwqXrmBR0BuASbbCD1cZ/v8rWvfb066IDBmRfAjFPczYtdHOc+x2Dd995lYG56906A2wBbOHEY
bF7gF7zogirNet2TYNeej76aNfjhrd7x7jvm0lm8bifGiAXkYlJ4Zsaz7z6NAKbd1rzaKMc94bjK
sGjTFLjsj7roe7yn+7cfu86A2yIjA6wrHnX1a69eSNs9DWD7AazrK3GHLAPMAI5+QH3IcJ2XKMXL
BuxZ8QHw8eZ2UUMCJPqEhx/lY2cZJAZFUtBEnaw2f6b1N/7+6wy4DTYqg3dWUibAglZ4UgIMMyFm
HbBLq96UXCQmoagWjjmPI49X+vo6KQkSRt73vEJXcULRsoHxCbSGmaNTP6/Wz50Ct8H48iOPVIu+
5CWf+MQnVYtuAu/VBqzNhJdUU0o0eaO81nnBYl62uEEAY8gq8eC+O4bArt0Ej3+enNHpTALZ8gLa
9Nd0Tf9zcurjbvu4c+A2QBI/6goL8bwpPBZJiZ8GfPEBv/+BTx2TxMRozgre+TspXqhOgopAe/ne
Or3sWePP+xaYnsV9MzoMzhgO55jm8OJzeOqz+X3WC3ADAinsZeW/kOrhWIHBWAYHJyqwtS3ba1RH
3vH4Xbp6XX/zwCl0cvr5QfByX9Ux5hrZ2mYnMK9UgveazrmcgHMsWNNVO3oBbo0D3nTBp59x+Iiz
2H5ToNjyrqrzXrUjeG6Cp+iB99/1gdEYk1XeS4JRGZDU1+U99f3b97MQs9dqfNAQdk1tqzyu0tZV
v2ueOZ1ICd5Zum8OhMD5kAHVVd9r+v5kbObNgd6AO4N3WVA/wBtgCFrSW68DJADXrW+7tQrCCWrZ
JWzDgnnrW289BNwoD15nfjfvrmTuiSc++eBa/WA3VFdBcOz9Evz8LOqEYaYLn8B7AsSxz+U27esV
uAO8/+AP7jlG4x0eIQ2u7SwQ+fM//9KgAP6xj917EIizM5BC3abTxn5NqeEGWvnUG16qpJsMckB7
04PHgqfea1bRKu9LVTOB9wTeY1/DTe3rHbgDvEX41b+YVdjI3wE4D9g2vW8FA48zHwRhsW8Lx11q
uFEF+TAKWaXeN4ynvr/xhhs7KdnaNOH6/jxqi9N812VcAm+13SfwnsC777nY5/0HAe54AcAYcrN5
lf1I2a58+ZXV1hZ/SULYNZXCkGQ98E8999zOn9HnwM27t9PTM8f948886wC4AXg+69M4APptMVrR
LwpqkQQqAVwm7Kh0KA4wgfcE3utao6s+d1Dg1tjH9uuaUDFYVPOKCEX51VNPPW1P2rzEHqVibfmB
OaBxcIKsunkytzhgAfhbzNQjAnXlsWuXXnbZVgA3MALMGaxIMwH2X//131T9mMFMkHhb9c7O1iwT
wqJfOAeyLCfwnsB7VRBdx/cHB+54ScEkfGNTGnNZEU4Q0aIDRs49VFyfEaAqEFh77dW/Wv37yv3/
8yR9po6F61EGtsoMRlmzmyZ4G4oU6dcSuFFQwFkguMyGxPNvw3vPWjz645abf7PWSRA0Z8i3+f3X
ASrTM/s3hmsD7uC+4yQWYBOAOq840iKHJ5Ra5nkVtwRHt2EB16W7o4TKFHYALp6wCx6nyocqR9bt
8Ow4HA4xgU3/YDP1cXd9vFbgjoGMg2RRKAKY+XzIpvKGXXwO4Jc9sWdskxFw47TLnUr5f/28S+UH
4rT7EryNvVrkOXg7tjGd2tMd4G1LX44CuHNnUpPY1gseARcUB3qk6TiyVQCc9ykQug2DStJY1ikp
+wY9ta289rwxRJuQPJbKJv9XT148ZBvmwPQO2w/0owPuEsTj4ARJJa9+9VUVX42blFSSuepZwB5/
j3/pxusOFNgWjxtnO+/oLzLAXeZ1gbcYSDkHOAecha7VSxOIbj+IrmOMRw3cZYfQXuMrZfZRiFCH
ANwb9jXITsCReALceep+ImBJQYLjfNutv1UtTl589kJ5XNsE3PnQg3yohfdWx2QbuPxVFgtOu07n
zahtSxLWKv0zfXf8xmajgLuLCYXXLVUXxx9/wt777vzdrdgmM2alNxmV8iQ27TpoxxzST3Zuddw/
2WQXc226x/gBcFPHaOeA26LM5yeGXnxbOO677z581qT3A1A55X1TJ2uX7WbAZFCWuxP0m7kwUSYT
6HY537q+184BN6qFiqD0tLYFuIFRGYxU9nRSTRwLRIKRdXw3SmkXg7ddg8t0v/6M304Ct6ScErhl
0W3DRCsrA3pPWuWvfOWrW/F+XY8RgK6TT1KZrLvkcNfvOt2vPyAdum93DrglnPCySq9UMso28L8y
R+vkf30X7Rp64nb5PIHpUt8taWk6PWd7gK7L+TKGe+0ccOv0V7ziVccE8Byptg3A/ZKXXHEMcEto
ol9Go9hZODXmyCeO/Kjuy2ero+Tm1XwZw0Ttsw0C1oqalZm26pxMXvcE3n3OvWXvvZPADaRL5QXe
exsCUhdedLgyYEkJkT7yLgXl1G1Rhxyne8nPX1LJJwG8+um03njxXQEuxqw8hIHXTXa67OKavjeB
fl9zYCeBm5a7zJ5T1nXT63bUVQZsk1EaRiySlI4/4YQKxBSnood/8003V5p5QP7YYz/YSiBDJXnX
Oq97Gwx6XwAy3Xc9xmkngfvIkSPHADfJ3JgOMF5mQdRVBmwD3HXXlADGQ+eZiw84ZUYSy7Z543Ve
N+M1KXLWA07LrIFd+c5OArfMy6ecdNIhLtj/ZRVu8sDXVQZcFrhngTlAt1th6IC40+M9dxviA7xu
VRTzu6OVaOM3eV5Mbd8+w7OTwM2Dqkt7R6Fs8iT3XvlIsi5Be1a1QcAmfVzg84sPP7zxcQK7iaww
Yaiuv+7XN55G2+R5PbX9WMOzk8D97W9/uzpgoQQj2t1N9hzJ1/JxbLlOCS85fsrCW66bVee8Cfzj
e+591jOfWR1Nh3La1H5k/J7+jDMPzQ0JTNt2tNsEhpvthe8kcJu0ClKVYOWsxk0OUFKCnHjik4+R
A6rNotY5WsO2/913vKdSjyi8pQAXeSRFiVIAklGAf90pQU0g7nPHouGFyQ5x7psGEAKRr7nqsM5f
n37+zz6/ce+yaX0/tbe9MdlZ4JbirsRrBiM0wyYHKAF3qZbxfiomzlsUwMouxA+PE+Vx/wOf2rvt
9t+pgN0RcDjtqIveBOAMIuD3PeeDbpoqg9HJ/ej399/1gQm49x2eCVzH0Qc7C9z0uSc++bB3qo41
ZcGmTs6PfuSjtZQH+mLZdwK66rswaH/8x0cqaSCayWENdSeol/QTwL/tttsro7BsG4b+HgOYKSeG
SNngodsxPW8cIDnGcdhZ4MZZ0m6XQPPOd962sfwsgKzzhgUOu5p8uOtv7YOwGh+ed/Ell1QHN8zj
yHnqDuzdlKPSvvLVrx4q+erd0Eld9eF0nwmQV50DOwvcuGw0wDZlUPIKS+D2fn0W0OKN81Cv3+fL
eeGzABzdQD64CZpocwNPn/sS7bPqYpu+PwF2V3NgZ4FbBwrSlZzwWfvBuU0Al7oJcOlllx0D3Lhm
WY9dTZhZ96GBpmpRTkDWZR2A62tB0K997eu9t2eV9wXcP/288w71pazKTePqV+mD6bvjNjI7Ddyy
/8qDdTeV5wY25QERPEbv84kjnxwMKL/3ve9XChba7jL4G4dWULTw1McKDvryuec+TqMxQpdf8dLR
tnes/Ti1qz/w32ngxtWqCrcNPDcvFliWVIng4F986UuDg45g5huvv+GYcqnaZxcgljDWuidS+TNV
MnHc/QHQBO7L9e1OA7dJc/PNt2wFzw0on3Hm4cQRICl5RLBtHQtEMFJSU93hxVQbVCrraFfTM/Vl
Po8ScF93/RtH2damd5k+Xw4Yx95vOw/ceNkSWOi5N+3EGGdKokVKj9vpN+vkZnmvv/Vbb6/1vF/4
wgtGmZEoJpDnBG5eKvzYF/PUvu0E6bpx3XngJgt8/vPPPwR4m8hzP3D/A7XJNxdffMnaAYfn7VCC
MmAJEH/n9neNSn5J7kj3ntuqANmffX7KnJwMw3gMw84Dt4X6utddc0wdZl7iJtXbqDskmPctrX0M
C042Jtqm3BGMrWyqNP0yVqBkwCam749h3Kc29AP2Ow/cJtbHPnbvMVt5dUvWSTEsOuHVXqnTcH/w
g+MoScoIStgp5ZeyL5UfWPR9+7r+937vrkM0SZU1ee0bNsqI99U30337AeFl+nUC7n3g/ssvP3JM
OVRlX9cV1Ft0IGdJAYfScLdtr6BfWU6XsaHtHsNhxrxqiTbZAKLNxhpEbdvv03XjAdyuxmIC7n3g
BhoO2c28piSS++57YDSe4LwBn3WAgkOCadW7miyr3ofXDaTHSJdom+qJOShpPlx66WV73/3ud0fT
h6uOwfT97QDxCbh/VPHsTTe9+RBw29JvysEKFCUnn3zKMYB4/gvOHx03e9f77zomSMlI/ulDD60V
HP/8z790TJo7EO+zXMAEotsBousYxwm4fwTctsP55BNeIXXBJgQo7/nDe2or9aniN7b2q75Yyi/1
O+OzjgXgmd/61rerOirlOZuyJSdvewLXdc3Lec+dgPtHwK0+SU66ANybUp/ihhturA1Myk4c26RT
Trc8pWedwC0ATZFT1ho//fQz1mpMxjZuU3vGZcAm4P4RcKudccnFP38IAF9w/vmjV5bg58tj2Bgd
QDTG2uIClE996tOOCQCuw+MG2nZap5562jEHBFO6PLZfs2QCrHEB1jQeR8djAu4fATdKAQDm7bJC
Q2OXBDqxvu6AYOoNapmxTXR1vMvCXnY63mPotgLtsu+Mv53WN77xzcHbM/T7T8/bXKM0AXc6jskR
Xxm4f/I554weuI8cua82Y5IaYoxG5w/+4J5jOG6a+e98Z1jlBsWQ5J+S11ZhcZOPr5vAeHPBeJGx
m4A7AXd5gLATcsYIfjHAdgkq8JWp5P5/552/NzqPUXsdfVaC5c23vGWwthpPtUie9ayzj2mHui6f
+9yU2r4IgEzXrsdQTMD9I+C2oGmMM6gogjRm4KbfrivliopYB2fctIhpyp0in3Xc2qrQV9N3u/jc
WPK00SOl8ZCOv25JYhfvON1jPUA6dL9PwP0j4JY1d8GLLjgEKmqYjE1OlycIEKormYomGUMmYm6r
/i2PigOeN+4rYlQQ7Hviyy5F00hKKuuv87SHMh59v+d0/wm4e19MY5pkTm0ps+bGKKeLPgNEdfVJ
ouLemPoWaJMslnVKBFAFK/tuqxPmFQ2T6FOCNk6bRLHvNkz33w1AHWqcJ4973+MWjFIBLm+faY0F
/oYaiEWfw0MsvUegBAzHElxDTThIWP2PErQZSSVd+6ai0EniAOXORHuoiGRMLtr30/UTCK97Duw0
cAMNHh9qoeQ8f+EXfmF0dEP2tnmwdUHJsZRxZTxooc98xpm1dbgFKfvOSjS2pH11RsO5l5t2WMa6
wWJ6/ngM1s4BN84aYAjeObaMhrgEQAGzIU5GX3YhfObBB2u9bdl+Plv2vqt+jyGUgQqw8cYnHH/8
MRmdQFR6eZ/1rcPTF3AsDbLxlinZt9FYtS+n748HJMc4FlsD3ADZgo0fwTncJoAA0gJ5Mgl5qj/3
cz+3d9qppx4D2HEqOj607y38spNBhmcZ5NPuqm70669dS7sFF1E3YgLAsqz5Eryyv6Mt+vR0jTlg
ZnwzaKv7bdzRX2Md22XnxPS93QP5jQNuQTlFgWyDLUKeseL3wBZNwJvDXV5x+RWVVM4BuhaxwNTx
J5xwjAcWoGKRk4lZ9GNTZMTCBJDAsQ4YcdsPPTRckA34MYqUGgxJCZRlEBAf//a3v6Mypn0BDYPw
hmuvO6buiJra/j4W7r+v95/uuzsAvhHADSSkRCuxCZhtw9ECFiQQs/0O78q/JfVR1n/OYO37tMVA
nzEYq/zvaL3ojx5ToMm7eIehzm5kPOxggLBxKJU4JWAzmK/c18d/+tMP9ubpmh+MOI+aZ10aY4Z9
okZ2B9R2wYCNHrh5Ubxp3nAG6FlgXAJHALnvAjhg716Cj3TajvbiifHkxzrgwLJOgxwUieBqn5yx
fnF/uxuGk+JmloH0dzsbOwABQCDfp5ft3u+/6wPHxCqMNyD3/IkamUB7rGt72XaNGrgVScpSsjLQ
5P8WKK/PSdy8cKDMEwTMMiFtkf/TNb9WgT+OW0qzABoPbBMWNNpGsO+0ooJdGCgA2WeWpH7Sb0Aw
Sp+WoB3jIPCnz6XbD2EMSfmcHl9K/Xj5b33rrXukgMsujOl7E9iPeQ6MFrgturJaH4DgNQNnMi+g
jD4ReESlAAtgzzvkiSlcNERWXl8D7D3I5uwS6nYYAMqOoQ96xz31Kf7a82eB9elnnFGNk9iA64eg
JOyOjLkYRmnMGW19ssnj3td8mu67PcZolMDNE+YxHX/C8QcLk2fN+8ZX8pjHGkDsYnEAJioNu4ZS
gxwAbochUNkXxSNx5tz9Ilt1WnEGA1h7PrB+9NG/HcyzZdBvfdutVbA5GxMGnTFfR3nYLsZ8usf2
gOoQYzlK4C5PA7dAcavbvvWNhKA3vemmmSoNfYFj7hO0v/zII3sqI5beLGUIOd+RI0cqZU8fnv6s
Sc9AoYRQNmUwmqIFFdY3zz/EgpyeMQF4mzkwOuAObzt7mrjTIaVubTquy2uAEooHl42znqWK8Xc6
aZxzX542MAaCuQ28WZSJMejrufP6k8FmqErtfQQgHYiwCfGKLufMdK/dBvjRAbdFiqcMSsDilOE4
pHc31KJAMfAi8dgAOzzJOnoCz3zNvgpGcLXPvmBAGIfc/w5N5mEP1S/xHEYCZaMQVEkZ6Q+qFbTZ
0O2anrfboDmG8R8dcKvSlxNMANo28ZbACNjcffeHKwWGbf5xTziuNvgYGu2LLrxoT78MEfjj9WeQ
VJN8aAqCYUKXMdghPczabIZdUHoKQE4AOgYQXUcbRgXc0rmzkmRbvO0AaxQH+Zojs2alhYc22+cq
FpLW2YX06WXHxAPQvNucoi4YPOTEpAaiWQfOOZkmDkAW69gmQz5k307P2h5DNyrgxlVm6dsme9sZ
rGVloh9CBx3gXEr8UCTen5rkfXf+7mCAHQv6Yx+7d++JT3zSAXD/9PPOG8zbjsAsw1bKH/WLucCI
rIOymQBvewBvW8ZyNMBta8zbC35307xtwMNbVJQ/aBDnGmawrtNihzYdMN20ryaRnWjnMfQE420z
GJnblkY/RDvsJh64/4G9s599+BzIoIrswsZcjmCIPpqeMRmPPAdGAdw4X1vg4FaBGZpgzPK/DNT3
fvzeSibH8Jy6n+FYV860TMWPRCIeJqAnwXtsTWn3gJM3m+kbdI42DQEYxj8HpKOvnvrUp+3ddtvt
g3n9Q7zr9IwJgLuYA2sD7qiLTTVQJprQC+ODu3jBLu6hrQJhvFIZe4o9ydoE1IKL8/jqoEUYoxNP
fHKljwbyH/7wRyoJ4LrAOveLMXDgQQ4AamPJq0dmahd9mu/hviSfpXETgJxkfhPQdT3ftuF+gwC3
xQf4qCJ40fc/8Km9u95/VxWIzKoB4Aa0BafWuWA9W2amINgn77u/qrxHAcILlbE3K5uxzqv2PjL6
SOrc62tf+/patNCzJit5oUOSswQRH/8XXzr2SK/rrn9jJV3seuJ/4xvfPMbj1p4+ntV126f7TYZl
HXOgd+B+7LEfVMAnXZ2HisutAz9gaLssQFaCNu64b45TO/HTPP2gPYBuU0Axe6negSHynhJWeIza
rf1DqEIWmUD6WKnVErQFBkkC69prDC++5JLOgVu7abJL/Tq6bGgp4iJ9OF07gfa65kDvwA0AqCrq
vNQIzPFkaXZnFbpHTfDO+9TtfuLIJ6vtOtoj18CYl8XoWkANYJy4TroHqL/5zW+udccwbzIZD2AI
nBXryu/HSN3+27fX1oGxW/rZn71oj667j8mKrhEfyLsW7UFN9fG86Z4T6G7yHOgduHWOxcfLzt6p
7fj11/36QdGoWdQIWZ0tsxoVfQK3Y7/mgXQYGV44z5MxCo96zECdJyfwlchz8cWXHOLlo/6Jwl6z
5HaKXp188ilVPKKPCW+cHbhQ1ke5dn9ctrmgWB99Od1z+43SIMBdJtZIrFDhrU0moJrL6BXqiz55
bx5zCdx2CbzSV73yVZXxQOPYFYyR+mizWEvJH0NaVV188YsrGeKsOiQMZhg24N7mWctcIwZgB5O9
bsFfRmOZ+03f2X4A29UxHgS4da6AI1VFLEoLEp88D4x95oisIY7mcthCCdwMBqBmYMbGUS87Yd/7
3jsP0VY4bRrqWePgvR0LZscEVPHiyz676XsMh1OJSq+bgmcdxa2a2jt9PhmGdc2BwYCbl/qyl115
6GxItANeGNVQB4xUHRHM5I312Un0wiUPj87p08vv831m3ZvX7aizAEf/Pn1fCkjl47M8Dn5XBOus
Zz6zut6up2/aQoxAzCN73ebJNleHXMc8mJ652UZnMOA2UQBxeWqJABTe9O4P3b33hS88XJ1aw7vi
6ZLgAQwBsTa0yiqTEV9dAjcA2Tbg1kckgBQ8ZelWahhBS6UHALYdEaoIiDJivlfXx13uRtwLHZO1
8WE0KH9WGePpu5sNVtP4PT5+gwK3RQkMpIKXtISFyrMCHnTPUTD/iU96UuUNdgkOdRMAHVAH3HYD
2zZhwpPORjTGQ/wBfYIWiZohfqfsmTUGgL7Lwk+0/sY/zxFt6PNszW0b4+l9tttIDQrcMZkEwuYd
y5XVJxbwEFpeW/SyuBFD0iUgjWkxAeEvPvxwVWogzpSsq6XCoKKR5u08qEHosLt8P0okcZA8F0hC
h5gLXb7HdK/tBtB1je9agNvL8qqctBIlTuukeBYuJccQnaNeBq43g9dJTzmpCswN8fx1PQMF9Yf3
3FMpZxiqvOswJtQk4hPz2se4khh2+Q4MhfmR28OICK72vfvq8j2me03A3cccWBtwe5ngslEhZa0K
3LeknKHUBCSLACgDN9BAEfTR8WO7p6CjXQeNevSBxKJZSVHRfh6w8q8vuuBnOu8nxp1ByIFUnPtE
mUxgOLb1M3R71grcsV3n1eU60DwrErBZAck+PC73zKqXKA7F6+vjeUMPdJvnAW5ed5RTVTGw6d3x
24wsuqTNMxa9hvwwAqQxJi95yRW9Uybem9fPcdjGAPWi4zBdPy5juRbgthgk1pACokrySSe03rIS
56lIcOR9eF033/KWY4KmuPgm8NqWSU1REt7t8847b+8bDYFZ3nYEkVU77KMf9D16JMcf7IQkRHVZ
txw4ex/zSplevP6NN9xYzUXPMlfRdmIefWbw9tGH0z3HBbpdjMcgwB2nmwBcsjsBMV5UHI4bnhS6
REGqeaAdWZhO/e6iA/I9eI9liVYyONXrun7WGO/Hkw2apCnYiFpxjTGMRKW+3glQvmn/kIk8Nn6X
nLUKiJqXxhZYKyxGZXPKflp/1KvJtBnngsLJjkSQVOmAoY6U66tfp/tuLqAPAtwWl4XBayqDX1En
Q3KHbXHTtlQFP0FLHlHXE0+AMm/LLVwZg7tQ6IixvOTin6+A25h88IN3z+1fhz+EGuWGfc+0710J
Waasyjx/PJ+hXyQpSDtdL6HHHMLjz1PV1CltgkoC9OgkuQddz8XpfpsLqkOM3SDA7UXUo86LDi8q
g882VC2KNouPAbhlP2BpofF4uu4gbbj8ipceoku0GUh1/ayx3Y/3GKfQ8DiPHDlSvXMAnSClCn7x
85PPOacCeYZuVmJO1++oDairHKw0F8QhmmSC6LmvfOWr1QEWPGbGvzyM2H2Nt3v63A7wGWeeWXnZ
4XSU6ifzWDymKYjbdV9M99ttYB8MuG1Hsy739DPOqLyeJg87T1CgEQuKd9zH5GVgysUpg7Nvj7KP
d1nknoCbBwmMjz/hhKroFDBEbQE6IGb3ETVLovRtk7fddb8JoJbJOY6KQ/PYsZEuAmk/dhHmGCPP
W0fplBmZgNo7uSfqhwdtrppfgD5+GCfUzIUXXXRMjfaqUNe+GmcC790G00XW26rXDgbcvGWHC2Rv
yWRvC8AWRUjDVPJbBPAX6aSHHvrsoRK0ke7d5NEt8owxXmt8ZK0GVaLkLhqhju/NhcLmBYmBqEzZ
rssVKI1gt1bSbrzi5z///CrzlrHxexwtl41xHHhx5cuv3Puv73hnBdRtS/O6TnkGRu64Jxx3TIJQ
2/k8xjkwtWlzDM9gwG1SWHC8nlj4FpAFhreeB8TOZgT64R2pNNjXJBP8zKedaytA2AWe+xWveNWh
sSmPYit3IrzUeRQXEAP+dkpdj5c5gaIoPehZnLS2G0fGSaBTm5Y1KHYR1CXX7Hvx8fygWZQrbkP7
dd0f0/02B3S7GKtBgduEtxXNNZdNeNtwFIVtsEkfIO56f+NBAW2cpCDn9773/c6BIHdmKQvURlx8
19v+Lgawy3ugRcqSqjhc0kCGE1CGzhtA0t/Pez5wZahJ6bpsZ9zrr//6b6rgZJ1CKfPVvGPjp8Jk
WQEx7oVasUNArQSPz9EI6qWu/e6FXkEthcFAu4zpoOs++n265/qNxKDAbcBtyWVKluANmIECb5dH
dNvtv1NViaPzDj7VAhyCR7R4Tz7llENZlDzHJl3zpk9oRvKpT33aQQIO7xQIOeCYdxq67QCp9935
u3MBGQUByPqQbkZfM/K8X1m2r371VRXXzdAzMjjpzzz4YNXuWTs6OyxA7aQdwVnUipN+/Pjd3/Dj
gpriAOV9zEfndpY1VbrUmG/6vJra3z3QDw7cAd487/LMwzz5A6yDcwXgfWy56yYVkMo1q4Mu2fa6
JUBJIPbEJz+5VqmB+gjliT7hoc9alHYnEeg11kMsXrs1Y+enqVSC9gk4yikA0D/+zLOqAKOdxdWv
vbr63W5BQpi5iBLx7hRGUTHSMzgZdiWZokHJhCpniPeentE9MI69T9cC3DrFwiEDtHB432iQukJT
/nb2s8+uOOa+ApJ1g0THXPKnvLgh27COyWO3AZzqCkt95atfPQTcd77vzpmAzNsOJUofWa6r9g0a
xO6OoaKg4U0H6Pv30Uf/tvrbx+/9o4oS8i52heaEuAwvnyE3d/3NQcoB4ObsLsyVVcdg+v7yBmdt
wB2DhjrhSfPObHN5PxnAeeUWyNCAmXXN4U1py7aWeY3xiBoddYuKR4syKrMrjQ0vFEDzNHniPFbj
eNGFFx14qGNaqNrJQLUJJHo/78YbD5WNjFpOh3c0b7/8yCPVv7lA165k3I5pXHelLWsH7sxV8uhy
ggUPpqnQke3qw188GkTqctDiJJYsOfP7UNv+Lt+ly3tlxQ3PUwBSjRMVAvHZgC2XMhBM7vL5Xd3L
vFk02GyOBTUSwU9p8Dx27RKEjfnCEwfmXbV3us/y3uk29t1ogFvnCoTl7aYgUxMg410F0frI3hN4
Ks8/5HFuu6Z73kS3MwqvUhIV3rc8OSg+p7b4xJFPbhV48dAVngoaTRAzzsMUCGW8IiVe7ZttBI3p
ndZvREYD3LajuMSgSdqmtdN0U6Pgy7ueUDyym3/zrYdSoy3YPnTkUUK063fo+n68y1yCt5QP5v+f
etpplUa/6zZ0cb+DmiV/+tnKYSArpH5B86DuOASzApwMd+wMvS9JIMqPoY+68rtSKqGLsZjusbgh
GA1w86zzNhyH2OTZklwJLlksfckE3VdbsuJFO5vaNmsyAmjBL9toAVclRIEGT1b6uMJHgAR4kOE1
qSOGnvQl9w+47JJINRUKu+Lyyw+ML2nhGDMJzZsjnzhS8fBxtqZ3OP6E4ytPmtNAUcKzJpEsx8A7
kQ+G8sk9ot5O6NwB9zzVzdDjNj1vcXAcc5+NBrgBQq7MJ4tvHmjxmICeRYa+WKW857wB8hzcZVlS
VP2LNhypa7TNYhcQw5HKOGRstB2dIHU6lwII8FDIiTpBYOxb3+qWw19lUl53/RsPaesF+RgyBone
OYwcGqGPndAqbQfaPGT9j4q74cbf2PvQ3b9fGUtcPU7+hS+84KAeiWA5TzwkgMaR4c4qqPC63Tt7
3E0VFld5j+m72wXEi47naIDbgshFqHhv85QkPCGeMM8GndEGRBftnLgeKIVKInTlnj1LYaItQEwb
ARmAYJR4dVmfPis9O54R/wJ4gcAHP/PgKDzw6Ht6Zwdi5H5l5DLHbVcRihM0C87bbmMdOwnjApzt
0vDPdSnvrqEGYYzsIkICSEFi98ULN4bmaqhMvO8zzzqrAv/scfdRwXLZOTx9b7uAfjTArQpbBm5H
YQEIi4GSQ+nO4CCdA8nLjnT5CA71OTm1IwJPAaikbv4O2FE92sur1lZetS10BO6yRx1g4H4WukUv
CGp7PquEqO+7HqVid9LnuzbdG7ihcuqyA/H/eXdC32ys9AXDJbmHEfMeFClNz+ry8zhNh3qpzX0B
ddTIiQqAxsB7vPuO91RUViQkGR+HS0epWNcMlTDW5l2maybgbjXpF50owOhZzzr7UM0HIGYBhLws
JFihpY0aIkN4b+gOR1nlGs5RuAjg+glwyiAdbbbgn3POOZX2F10C4AC9944fQOB31IjjuniG+iAH
/KIw1xDGatExdL3Elkibn7ejCCB0/TLPWfY7i84VRpk+O3ZK/kWVqJNiR4hayTukeGfjNskBtwss
l51zfXxvNB63U0TyCePzFn18xlMdEsB4YGUt6Lp2RsDu6c84s6JJFK0iVwQCixTIci1wVyCJQiMb
hIsuvHCUyUDkcsoFtBk/76N/lg309rEg6u7Jcz7j9DOqd2JwMnctmJx3VaFjv+zFl3V6JuZQ7zo9
ZzOMzWiA24TJckCL2iIIOiG876zuoMIYOqMSkPK48k4gUx9oAfw8fhNv/+g+kM1aDLbuUfR/XkKI
z3Cyihll8AZ6vPSxLTa7haBL9A29NypI4K4809PnIacb23tEexgjlEl41m+66c0H8y6/q1iEwlvA
HNffZ9xlrH01tWsY4B8VcAtk4bkF/oAfLjvoBCBoWxrA5bohve08IdEZvC6GQ7CKMsH/BSubCvL/
8IdHTxN/4P4HqgVONQIUvJvFjiNXhbDOILl/cPvh/fHG26RtD7mgQucMqO027FT0mTGsKy7GOHvv
sQFdVB7Ex2fFk6BlGExjJnvSeKDKQpa6KCUz5PhMzxoGXPvs51EBNwBS1EegsgQuYJAr0wl6LUI7
9NmJbe4dJ90rtM8wASseGs89vPc479B7Uj8AgRLMUC5ZVw4sIuW6TTuGusZJQrj6chy9j91DrusN
9M597rmVkR6qfU3PEdOgCIoKllkNZNzCacget3fqK5+gqb3T55sPxouM4aiAe17DLeqnnHTSAXfK
Qx2aJlmkY/O1vC8gAHD9CHJKugG4VRLO/r+O0OJ9P/vssw/qfQAzIFd6b0A9lwbAKY/N657XV8bN
boPCJFNfdlmhl162r7v4nv42PnH6O/COCoHaK0Dtc8+SZBMcN098DO3vog+me4zbEGwMcAO3zI/i
RUnw0AfAj3fn/2PbblsAvDBqEoscZTBrGw3Q0AnkhFQqIQG8/bdv3xO8da84NivvPo7Wf75vNN5q
m0VPQ51jGlHfAyCuk2bQv4ysHZH+FzC3y+GBG8PguePcU1RVeONX/8prlz4OrU2fTdeMG0yHHJ+N
BW7ejUWF6wZcsvT8zaIb2+kjAFmb2hqVKPKPDgqFSgAaDzwSj0pvdciJ08WzopxAljsaz3UaIQlF
QY+IJ0SSlTHhLARwi0vkE4Eie7KLfpnuMQF00xzYGOBGlQDoDFaxiPLCRyGgIrZhyxrp1d4Pl33H
u+840HXri7wD4YGPXVZXNxnLxCZjygCvo+45T//6H2VG8rgFx6PNgBuVFfPPPGNAg7Ly77ZVQmwC
j+nz9RmYjQFuUfyyxOosrTBAu2X/DMK+6pd0MWHbVgOM9PJQkQBxniDqKKtsAM0mZuoBS3TDCccf
f8goK+IkyaWLvm57D/13+r5eWx/zqHPcwHhdfMklxzgOMQcZznVntLZ9z+m69QFuV32/McANhBWe
yjpmXqdtbZ0+2GdjKvJj4fOIAS4JGYkZ4JXGTwqHNphlaHKBfu8b2YaAJnYh+kXRra4mxpD3YZTz
ARrAUPEtXP9QQVcetedFXKE8MxLVJe6Qd3w5gxeNsinB8iHHdnpWP0ZiY4DbBJDUYktqweC34wRy
lAJZVikx4wWNQZ6lfXe9//2VnDFqXTzpiU+q1AiRvMP4RCXAAABgop61vwct4h0DuHOJVYADeDZ1
oTy0Xxe73FExSrj9umJQXb8nzz+OZTO3ygM8Pnnf/VUcJYDbeDG6xkYVRwHyrts03a8f0NuGft0o
4MZbq98h8aXkc4Gdim644FhcQNE2fJ2eUGRaAiXV9GTdCaBGGVESuFxGFDDzsAGHaoBOH891MvzO
Wzf5gM3FFz++fef1beqkZKQk5+Q4hnEkGQSOn/70g1WAd1HFSZTVtZuZ94NTV2NF/0qqyv0YVQXz
bu/Kl19ZjZEdgWJZi7ZrU8dpavc4jMlGAbdJM49SsDABdT5KCxCuM7GDPpvXqCLdLCqEEWJ0eOSh
IvEewN7/o6h/7Cgc1RbKGbVTwlCN9XzHtosd+N28H5so0+KDvvDeVYbp/unyKCcS0I997N6Dnzis
2M6M8eMRM3KC1Qwk3vo1V/3ynsqTaLdXv/qqPbI+hoHUz8k+nkWmaFcDlIE2rj1nrLpGobC27zVd
Nw6w26Zx2Djgbup8tISDazMXaWGuyyOy+Nt6/AwMcAIMUahfxUSApP1Ax3udfMopB4HI7HED+6b+
GfvnDNI1r7vmmHMss3JI3wTFBOTRZ9LO/Y4bDwoqH1DRVPQq3999yBLVgqEsYVTzTgDdNVEjExiv
cy1tHXDzkGTlWcCxWNEnwG+dHd322QKOUZccmLzj7e840H8DkChxqywsMM8ed2TztX3WWK9DiTG2
IbWbVYEx5KBNoLzK5wHiZXGvpkOsx9q3U7u2w+BsHXCbmHVet63yurzuRRZLdWjytW84UM9odyTu
MD6R0QfYBCdpniPrsI9DjBdpe5fXOqoN542iCPXGKgC87HezJx79nPXdXb7zdK/tANUhxnErgVvH
UVhkrpvXLcA1RKeu8gyFs/C2wfPiuUMfzCCFJI18juLktFNPrYD7aLXEz47+/RbpGwYL///+uz5Q
8dPUG3FYRdS9fpwWOUqfzPvxnVk/+XslWGfajeLE0WaLvMd07QTIXc+BrQVuIJflZRYjRcrY0uFj
QJV7VRNDkAw4BXigC0jRXAfAozIgAOd1x3XPf/75o323LiatwC4Qf/iLD1cp8bxxgUwqHYFCiho/
fvc3fL/PnUf61rfeWtWJEbS0K6Ho8fOH99xT/c1nrqnu5/v7P3H6UDb+dju+18X7TPeYwHyVObC1
wI0WoSjI3pMA0xi3uQKYKv7xmkP6F0ek+T/OPoA7jNHRAOZxB7UztiEwucpE7vK7PH0HYKhbIm5A
7cNTJ0MdczZul30w3WvchmVrgdvEo9KQKJG3uiiGMdX0YGCAdpQQBd50xKiBMDrUDd6HFPIZZ555
zLFgvrMpwddNAwQgrt/JC8c0bzatH6f2dmsIthq4gWKu5xHBJR5sW4le3xOOHhlPDaTV36Yq4dX5
N7bpaBDtAM4hS/MZRQnDRI88VGp43/0x1vu3rew41vZP7eoWONfdn1sN3HVeN/CWyDKGgkw8OOdI
Rptwt1lBEkdi4bW9C341wBwPrsSrXcU6Kumte+JOz98uIJrGc7Hx3HrgjupzwRmH9leiiwDmuiYM
gJYBCIhpznGpeRcgIBkgDbjLsqL53MN1vcP03MUW29RfU391NQe2Hrh1FI80n9MY4P3Sl760Au91
bIM9N06xqSsJivcOjltFQMqH836UEervFCXraHdXE2+6zwRi0xxYfg7sBHAfPY7qo8cUMAKAPG+0
ydDJOWiP0CID6TyJtTcHJ3Mtbr+TCNJ6TxN/+Yk/9d3Ud5s8B3YCuA1QnHGYdbnheVNlkA7iix99
9GhhoT4H1f1lRDIcVRGsP/v8oedlbzxn/IUH/oLzz58UDvtj2ucYTfee+nfMc2BngNsgCAa+7GVX
HlPAKABcwI9cUFU5HvGf/MlDVVIL0KfaaCoN6jqH+vpRyyJ+vpV+9zftiNrP/mUs8iSRFJIr5PGw
Qy7o7+++4z0TaE3APc2BHZ4DOwXcAd5KetaVDg2PVmILsJQph18GrqR3QB0vTlftx++XXnZZ9RnK
xXV+yPfw1nh1CTPx4/+Ciq6NAkqupRMOqgawu3dZ3ZBskNFRDXBKuZ68wTF7g1Pb+p+fOwfcAd6o
kZxaPqsI0ay6FXUURt3fclW5us9RN4wDVQnvPrjvuJbxiJR3oL5OJcy0IPtfkFMfT33cZg7sJHDr
GB4ukOTdBg2xbAW5Lr5nB6BOSV19lSGO7mozWaZrJlCZ5sA45sDOAndMQOVDAbiTUBRuOvHEJx/U
vO4CkBe5R9QpyXXEy0Nrp4UzjoUzjcM0DuucAzsP3NH5PHDV93DJKsVRfagQh7/GTQN1lIZaIU9/
xpnV736eedZZ1Wd+nn322Qd89nPOOWfPj1KkvGifxT2cbYim4emXKpcA7TGcl7nOiTk9ewLGaQ7M
ngMTcM+ITANyKhJqEmcOOpXlGzN+fNbmJ38fVy1lXSlSwJ4BnOd96aWXTZK/HVYNTKA1Ga55c2AC
7jWDA033lx95pKof/ZSnnFRpuylTKE2mxTst3mkOTHOgbg5MwL1m4I5B4dmrWihYOoH2tFgnwJ7m
wLw58P8DQELpkCZPAQEAAAAASUVORK5CYII=</Image>
        <Image id="Profile.Org.Kanton" row="0" column="0" columnspan="0" label="Profile.Org.Kanton" locked="False" readonly="False" visible="True" tooltip="">iVBORw0KGgoAAAANSUhEUgAAAEcAAABHCAMAAABibqotAAAAAXNSR0IArs4c6QAAAARnQU1BAACx
jwv8YQUAAAMAUExURR0dGxiw5kq26dLo+dLo+v7//wAAAAAAAAAAAAAAAAAAAAAAAAAAAAAAAAAA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AAAAAAAAAAAAAAAAAAAAAAAAAAAAAAAAAAAAAAAAAAAAAAAAAAAAAAAAAAAAAAAAAAAAAAAAAAAA
AAAAAAAAAAAAAAAAAAAAAAAAAAAAAAAAAAAAAAAAAAAAAAAAAAAAALAP+UwAAAAJcEhZcwAALiIA
AC4iAari3ZIAAAAYdEVYdFNvZnR3YXJlAHBhaW50Lm5ldCA0LjAuMvvhp8YAAAEASURBVFhHzdVL
FsMgDEPRJG33v+W2+QLBtmQxiBZwz4MBTNPjtrw/6tYzzTq0OfPyEoN2Ry46HBU6HRG6HA0qHAkq
HQWqHAGqnTzUOGmodbLQzUlCdycHdZwU1HMyUNdJQH2HhwyHhiyHhUyHhGyHgxyHgjyHgVyH+I58
By8KHBiKHBQKHRCKHQwCHAhCHASCHADCnBgCnRBCnQiCnQDCHR8iHBdiHA+iHAfiHBsiHRNiHQui
HQPinf7jn3C6RRmnB6WcDpRz7neUdG5FWaeF0k4D5Z0aEpwKUpwSkpwC0pwLEp0TUp0Dkp0d0p0N
GuCs0AjnDw1xftAYZ15W51H7AqeANBO/3Ma0AAAAAElFTkSuQmCC</Image>
        <Image id="Profile.Org.Logo" row="0" column="0" columnspan="0" label="Profile.Org.Logo" locked="False" readonly="False" visible="True" tooltip="">iVBORw0KGgoAAAANSUhEUgAAAIQAAACyCAYAAACDZ2cXAAAAAXNSR0IArs4c6QAAAARnQU1BAACx
jwv8YQUAAAAJcEhZcwAADsIAAA7CARUoSoAAAAAadEVYdFNvZnR3YXJlAFBhaW50Lk5FVCB2My41
LjExR/NCNwAAUlBJREFUeF7tnQV4leX7x9kGgokBWAhICBJSkhICozZGjdzo2shRo2t0SksjjXQJ
CNKgSChISgmIIp3S4f/zfX7vOf8dWJxtZxOB+7reazvPW0/c9/f+3s/7RLwnVby9vavnzZt3eMWK
FcsFBQWlXrlyZcqQkJCUjRo1+rRs2bJlChcuHJgnT57e2bNn/ypHjhxrsmTJsi9jxowXPv74438+
+OCDf95//337kTx58n84p+ME163iuX19fX2Lff311/Gt1z2XJ1l+//33BJ988slvoRr1YajDobFj
cqA8ZwsVKtRvwIABSa1XP5cnUWrWrJkhZcqUD9RoqVOnvhe6EVOkSPFPpkyZrqEwu0GGBaDEANCi
SalSpcoGBAQUql69epqJEyemWb9+fZpt27alWbBgQZpWrVqlIf0zrqvJ9SO5f29oFEExzoMYvtbr
n8uTJg0aNCithkqbNu0/7dq1S4uCFKxWrZpn/fr1P1m4cGGySpUqedSpU8e9Y8eOblu3bo33xRdf
xDt06JB1d/jSo0ePeNOnT483a9as+P369avi6el50KYUKOD9fPny9cVVeQ4ZMiTtrVu33K3bnsu/
LT4+PgGW5f4TGBiYxEqOVG7evOmO8mQuWrRo1QwZMvh//vnn/n5+fsVQprLwhgGffvrp+syZM/+e
Ll26u/CK+6DEYy6I9Ic6x/2XQKAtIMrgcuXKVRozZsxb1mueS1wKjVf9ww8/vKPGyZo1685Ro0Yl
s05FKG3bts2AG9lOI9/nXjvnoHEfqJH1PNuBov0NudzJsYRjpo706dPP4f4tnDvM/w5uSvenSZPm
Vq5cuZbiWQpZr3wusS24igJU/HU1QrZs2Ta0aNHiNTiAdTZiwZq/1n1wjttEHtNz5szZhgZugoX3
59xKUOGyzvP3Ro0aNeqgeMbtoEhuwcHBbqCAG67IvUKFCvHhIi+CTNmLFCkSwL3TiE7O2pRDCgfK
/ET6lNy5c/eGlLYCkaAo1QuOHDnyOTmNifTu3TsJDbYaOF9II25AGQwyQPr29+rV613rskjlxIkT
CbDsM7q3WLFindq3b+/GIXIab/To0fGaN2/u3rdv38SlS5dugiv4K1WqVLerVKlS1Lo9XAGd4nXo
0MGtZcuWL9HoreAZDsihA/SwuxnO30EJT6CMs7y8vAIp3/vWo56LM0KlVXy0gnET+7p37/7xlClT
rKsiF5AkCY1hkAXimUdpNEZGoopVKMB+rHnNZ599FkT0kax169YpsPhdKOIic3MYUrdu3aLc8wsN
OxMe0gLrz71y5co3ue8PvYP0NSjgF7iWgfw/ETRbhNv5iXddkYLoGsvN3ARFRvLehNajn0tEgk9u
qcqjYq9ivS3LlClTHjhPdOrUKesK54QGSUIDXId7/FOiRIn3lDZgwAD3qlWrJqpdu3Y6GrXXRx99
pE6rP3hPblxFNtzBNHNzGILr+pAI5y9bw3LcA1VuqrFRgEOgzetCHtxFPBTFDbfjTr7jQ4ZfbNy4
sVxNa/L0nUJm3Y8rKm49+rlEJDRUY1U6lnSjWbNmSVasWGGdiZrgu99EGa6pjwJukNZKtsvYsWPd
sPJ0KMQp3NERwsqXafQXrNOPSbdu3eJ17do1Tf78+QejSOeUR0tx/2rUqFHan3/+2boybJkzZ048
3Ex8lMLwGniJp3XquUQkWGpuGtF0QMEjBgP3+Q8fPhzl+P/IkSNu+O4Deo6np2dlK9lBJk2aFA/0
aKi+Daz5Ays5XLl06ZJQxq1hw4ZvFShQYJGeDToM+/LLL60rwpbKlSu3gnd8iFK8hBs5BLLc4xnp
rNPPJSIhtnfHir5XZQOt9/l/xbFjx6yzURPgu4+e8+mnny548OCBm5XsIHCNT2jUtbw3Sj6diCMF
DXsLYtnUSgpXUMgglO5v0OSaXAzIdf37779/wzr9XCIThWs2lMCFNLeSoyydOnV6H1J3loa7Gx5E
K2LAgl84d+6cleKcwAvexHVcIa/ZrKRwhWvd4RIliZpWEaI+kCvbtWtXYuv0c4lMvL29K0kZ5P9b
tWr1iZUcZZk7d248X1/fcijEDTjJWZTC5+rVq2EiRVQFV5aXBt7BO5z6OqqudNxNQtzYHvJzh8gm
pXXquUQm+fLlC5FCALHnYO8vWcnREhTKrTwCeTyPgt0hivmG0LY2rD93+/bto22lEFVfIpYC1k+n
hfePAyX+AVlyWUnPJTLB8qZKIbCmn/G1Vmr0BTLn1qRJk/dQgg7qms6dO/cOooXJvXr1etu6JMrS
rl07j5CQEOuX84ILa6+yEXZ6W0nPJTLJnDnzClUahHKpleQSQQHkz+MT/iXs3r27x7fffmudiTvJ
mjXrAJUNt/hcIZyRH3/8UQNhjqnSYP9jrOQnUgYNGvQ2EQSBRtF6HI35vzbtXKJu3bqZFi9e/KZ1
mV1QyLdQ9oO4roe4nEjJ6DMvixYteolKHYSPNV8iCRtbWKeeKKHB0+bJk2cGRPUieb2jyEF5tv7e
pcFvEElcypQp0wmUeyth7zqO7+FEZxR2wmeOzJ49+0XrcfGqVKnyCu7si86dOzv9Wf+plrJly36G
DMJ6DlCh+lQtdNjXtm3bJ66CiC4KE26eVh75+xcNPgfOEwIn6cjfjhDikZRjDsduNT5KcBresJvj
kkJplGRXyZIlC1uPMzJp0iQP3OMOKQ6RyPMxnVIGKtigAhV3it+DmzZtmnTTpk3WFU+GdOrUKQkN
fVxoULBgwS/9/PySqTu6RYsWbn369IkXEBCg7m03rouP4rzGtfto5Llc8w7/n8ybN+/UypUrvwQh
tZ74/4IiLRTCgBalraRnV3ATjaQMKVOm/Kd27drpe/bsGetD1WiUZEQer1g/nZJixYp1VD7V89m6
desEVnK4gtJ0xT38CXrMRNFPoBjJrVMOMmrUqBdBjsN6NmFptDvinhrBstLhc++qQkqVKtVMafjp
bAUKFFg2cODAcD84RVd4X1oaa33v3r2dHgJ3+vRpN0LWnSKEvr6+n+3fv9+tQYMG2UCz1ri32TT8
JhTlGCHtcf1PNDEPnrFMXzZRhqu1atUqxzMeU/TRo0cnJi9jdZ3Kj9L5W6eeXZk/f74bFWg+FuGX
r+Fjm+NTNWbh6x9++MG6yjWyYcMGdxpwORXfatWqVVZq5BISEpIkXbp011OnTn0Zd1YY7rAwVapU
19WQUmaU4AwItxfO8JtGYgntVB4dcgVcczljxoxH4Bmref9UopKpKNBslOU3ndd13HcOl+P0IKCn
WqpXr/4xlXnRqsD7ImQgxOPONoaCb8/Ae27RqGmsJKekcePGKWgwfZi6i9JeFo9AiX8A0QJq1qyZ
Dm7wFg3+MuiRGLeXAjTZxnv+RlFuc91KcSPQxa4kjx5ELNcrVKjgt2PHDuuNz7jMmDEjHrBakgo8
ZaukwoULu3xeBOGdJ416tUaNGlH62ti9e/fX06ZNa8Zgcv/90qVLd8JlvDx16lTriv8JLiBR8eLF
pwoxUJQKKNF93F8eIqk3y5Urlxv30BaEmMn59aDFPrjDRn4PL1OmzCc86/kw/9AyfPhwjUxKToWb
oW8w7vLWKZcJllwYOFfHUBYrycjYsWMTYe1V4BdZrSQHWbZsmRsNuF75gvhtmzNnTiKljxs37lVQ
ITdcIhD+MEU8Qy4Ad7AfDjGed90mupiJAubcu3evG2V0GzRoUHyUJVFgYOAr9erVexGC667RVk+V
NGvWLCmWUZ2KGIrvX4mvXQO0ruH/JVTMAHx2BfyjU/0KWNUVVTzRh8sVgobA9ae6C1K0tZLiDRs2
7CU4yywg/S5uqoSV/Jhg5d4o6z2uu4+F7+LYTF7/oNH/tvEAuQXg/2/SL4AoN+T6xDPEN+AN46xH
uVy+++67hOTPi7oeg+taw7s30BYLCxUq1BQjc2ragkuE8Cs5kDeACviLSrnHIXIk33kGODxLxq7L
36qyST/1+eefD2nUqNE71u1hClZmhqhRgQ2sJJfJ5s2b3yJP11CAhfpNyOeGcgyn0UyD8k4vc2EY
0rdvXw9cRd3MmTPvpYEvohwX4QbHaYDVNMRIKr9epUqVcqHIH3C8zbUflC9fvhQNs0TPplyuZciW
+Pv7ZwS91gmNpHzk6U8M8SBtcELKj2GehJ+43LgeE824pjJ+VyZ46Tmg8UsqpJSPj08KiFUyCNzb
RAyqlGJA6jAy+Kd17VGu8dm5c6f1JEdRb54qEGvtYSW5TID4pLJgGmnxtGnTXiJfHanIu5TjVykz
v4N0Xf/+/V/Lly9fJ6C+oLnRki+//NINrpOYBngH1/EO7uJNLDBRx44d3cOaL7JlyxYN+c+v8tBI
061klwkNnQNDM20gQyRPO0SAyc9H1H11fm/Wu+EuA3CLLg/h7YIvboyF/E1lPuCl4/38/FL26NHD
Y9++fdYV/y9q+MGDB7vjn5NjRcNwJ3d1L6Sx1saNG62r/l9g5QsjqkCeFe3hZyVKlKiuykPpTqAE
B4VqINyeFi1aZAU5rhBOrsWfvw4fWMm5ByjF/Llz58ZoUI2Xl5ef1SjtrSSXSJs2bdRzelQKDSL1
rlixYgHyv1udXBjdX6CyQQy9m/9vce0u8lJv3rx5rlUMLF6+9AZwdIeMNA4KCrK/AAtKBGOuiAUO
JOwaAzSPolIDIU8f6jzxfHw1Ckrxt56BYlUwN4YSru+lQlCwX1atWuXAvEGdLJC/DtbPKAlEMAEo
NovKukLeHqIAf9Lw41HU93/66Sc38jxb/IC09baKVGVjaXXOnDkTbaXgneOFPkQZxawklwho1k/5
RNF6tmzZ0qNXr15SkB/VLpTxuKIYDLU0bVQFpR8rFJfrpnzfNmnSJNJBxU5JcHDwB/JRsh5IZHNQ
wd5gvOQjFGAjL71jq1Ad/H+fyj+rrt/JkyfHF+ziq2sLXWiYP7HOFNYjjKDFXtwjcnZLXcxWshHc
yGAUwk4IoyK4CCHbS8B8CirqYxr6bcpj74Im8sikL5jKM/k9TR4nUE4RwhtwhKGEj5mXL19uLy/u
JzEuMmv+/Pkrc74PDTATVJtFHttTF8YA4CivoNh/CH2oK5cNrAUlX8UFn+fZv/fr1++VJUuWuPHe
ibTNGcpXBndelPPXMd7Pv/nmm3gcr3fo0CEH+VyrukVJBlmPipnw0umqMKz46wEDBtgrU1EGcGWm
0pPJvVzXAt/qjVVUQSOHq0JQlHtU8kARubZt23qg4WZkFJmcuHXrVrsFUtgk6qjROW9vbwcEQdPX
RVchIpOlS5e6oSQVyetl8jQEZUwECe5DXjQhx/Q2YoEHOP8tir+b9JMo9VWURjPHQxuAFP0PnlUU
tPTTOfK9+PDhw9abYi40dGE1LHU7Sr+p/w9AgJu8z3vFihVuGJ0HSNyTtAu8eyP84gT/n0Jhzio/
DRs2rG4eFBMhbs5Epdzh4VeBbocPNcDiaFUGSrEODU0KIzcNvGfPnnhdunTxQDmKK3OCYIhQGZ2D
/CTnWZeo2NvAdgalSU6fPq1IY5WeR2EmW8lGsMK1QPtw66fLZeDAge6w9ryQ4k/1m1A5viw+VGOb
v6F/oyCC6DMowREhHmU0ykHl/w5POYYhPAB9ypoXuEjgbWZCEwrbSL+xeH+UdWefPn0Mgg0dOtQd
jjaUdz+kTczneup0N/k5ovzgsq8SXfXEjUafTwCNw/Vg0GGYOpFsokmzVMo1lOU2Ffmxlewg27Zt
c0N760s7yeDPM2bMeEGznVCkL/RM/OBg61Ij/K6vdGDvgnoJreR4WMSXINBvRAExGnwbkezduzce
xMuOWCiwp/KiAwU+QyOUIUhqyl8/lL8oKJYBi30XRHgTF/IO4aafOJLtHpR6Ne7FpUQO99tPz6bR
K+k3rqopqDbBnERQwPJqDxC5B3WVhf//IV+VUPa3yGNF6nUPinEfpRhz8uTJqPeQEj3ER7uk/f/A
bh1686iQvLIUooNNFDxc8tWtW7cXRHTkl8mwmWldvXr1zHIlaPcxXIW90njH20IiPVexv5WsULey
7qcxalpJsS64t3fIyw01ABV7CwKXYffu3fGoSOsKR5FLFEHV9aozQlc7+rlKcLed9HwUwSgEbVCF
xjVTyE6dOuUGgqzCgGdQ5/GFerTNTvK0gRD4hbVr18aD5KdAKS6r7qnTqKMXD8gh6wZ2Ds6fP9/D
SjZCuOOtzBFSzraSwhWsKFjXklnTV6v+exDjkKANv5bJXISsWbMmHgWYpmtRop0qmNJ79uz5Jmh0
SRqOj3eYbQU6pa5Tp46P9dNlAiFzw/pWKy86+H8JcX6ECEX52qPkWyGi+bVskasFQt9QecFVmGGG
RBjvwxkMQhD1JcBdncLojNuTYHjFcc1X5YI7d+78Fvc3EEKQdgXUyG1d5rygfYHKAJA9yUqyi/yt
rJZzpvcvIiGiSG8hwm5Yv4EqMjlOz0ah7EggIaMFlGkO+WDTpaxpfVjFEr0PKLfPi2jUqFFK3v8j
93xmJblUhGhEG7eUTwzjAe9aSWOHa/la9qhq1aqJnV3cJKqCqyqrvGA0nfV74cKFIurm+wwEM6F6
e1evXm0ft6nJzeoOQFFOg1r7UIRTMnBcT+PQhN5pAYKMrweqmlhJdoGdvwyZOs9xEn9vPvqEJ99+
+607HOA0EHwTTTYjllC2Jnq23mEusgT0iA/UmZ42Cr5UhVI6heigNPnHWrVqZeB3AAU9xDWLqJRY
GZOIH3bHdXVSV7DeLVdGGf5CmXtCmNPfv38/6pUaA4E75FQ+QKsRVlI88mD+ytBA1R2LFy92GAAE
b3MDzT/CoMzcWZRmb+vWraPHbWhEEyIS8oXZ149P/0Ia5+Xl1W7Tpk0RVg6NvE4VSmaMhaG5xfVs
UGO+uSCUQN6qCA1EkHBbxgJAkpq6nsbR+g8XLcTZyHMi/EYSUxkyZMgLvMOPivxV+Vce+PsAazsL
OZ5N2b3x169al8eq4Paz6P1ENybsfFRwJe0qV6782MwyzWAXwupe2ixaHXxGKLDxoUBzmNPXsPYk
NPQBGuhv/FMHQs1wO2HIkOEG+HvjBvibQ2SV9B/NBaEEX50IjmHGG2INpvAUJJhG0GosD0CG3wgL
+5KvOPmiN2zYMDdcxTuUMRDF2Ew0cVt5k4JQhpuCY/LTE5+dfePGjbE2ghpLz673Ut9hKgQu62Vc
x2Ojr0JCQjwwnr9kvNS7nWNEWWjstcoACBHuuga8IEO2bNm2qK9BMTmwNZtGGzBz5kyHxsL/jtKz
gHpDAEGKzNzzgIyGueqGtF3X88xzkMvEfn5+b8Gqc2GtORXm9evXz4HkxoV89dVXbiDWq/CYPLjR
weRNk3jNF1OhBoqiJQzXQPRqarS2dZvLBOSsrHfhsoZYSU7JiBEj3iaf+hB2B4WNfujOA4xC4LMf
W43FJsePH5dSvIH11EeBlgLlgvoHo0ePdqgQuIJRCCrMdFARLWRVJsNTCHhBchTLjC0g3i9nJUco
9+7dizMlweo03V8jokrCY8aCWmaovspIHcg4DhcsWLCXqxYJadKkyVug5mZZOa6jopXslJCHPMoX
dR29RTdsAjz+pAfReOEqhE02b97sLi6hDKMYhyBkDtBJ2ng9y4YQsPEcVJyI40/mgkeEmF+DcA0R
Qpn6W8nhCnD5AQSwsfUzzmTbtm3qP4lfpUqV90BSPxkFimy64FGQBxjVadBkCFGZw7cbZ2XcuHEJ
QMvSNOZ21S0Gtahr165RWuiEsL+c8gOSf2clRU8onJlvOXTo0HAVgpAyLS8KpNFmYvE3ZSUoRtO/
/vrLuuJ/gitZpmfhZ83XPyrQ9GOg9cvMBWEI/GGBruGvPbT9+eef3Xft2vUYEuTLl28oKOUQwsa1
zJs3T/XxIoqRFU4xHGVQmCfF0HiQ4zRsE+DbHhZGJFznQR2VwD2sxLXqK/FdON1k0DLKH8tAqqaq
R54VJvdwWijQST1oxYoVqa2kx4QKyCCIVMHTpk37Nw3TD//5mAaj4Xt0TXBwcHr91kgjPRtu4fDd
wiaEUS+DUIZY8szxVrIW4Xif0DNk3bp1dqWYPHnyixC7U8BqDivpXxeNtILrpAYdtPKdGQ1GPd0B
ERc0btw43M/QlFsLo+XBGOegBNe55z71sAXXVJ66jjC8D08wqCF6P8Q8ZhOCsN47igQmTZoUbka2
bNmS0PrQcx1kyAF8Pja7afny5S+hXNfwq7fhBiZEo2JMv7y6Y81FoYRnJEWrR8myqJB7uBd72Ltk
yRL1U5yuWbNmRitJ4yU+QSEe4CtjNQSNjnTu3NmjRo0aWdVfQlnM8srk/5ewvv9QjpSgwCjIqSYU
q4d4X+HChf3gcK//+ONjwZhTsmfPHrne7/TeatWq5bSSoy7nz593o6EffPzxx3f8/f0jJGu4g9uZ
MmVSg4SpOBTU9GrSaHsWLFhgnoUvNOtBAPMO4/5o6AIo12Gu14qwd0GDIfLR1mkjKOo54Nc+9pJr
SqFwWlXuiVMImzRv3vwV8tkFt2p6Pmns/YSyqXQONHmBeqhHuY+q4UCGy1hzn4CAgHeorxh1fvXs
2TMp7Xiduj89duzYSKcihisTJkz4QJmDPZ8g7IswUzTQbV6oaCRMhUDLm6kScA9mkdCjR496oEDm
o1mrVq0c+Amw+D4FMHMhUMYTVKQDGcNlJNFXRVxOsJWkIXKl5I5QiKj3z8ehgBbxqYvGKIXp+cSn
r6O8H/N3NnWhoW8iftvhCQUoZ4z7MyD66hHurHeBPCOt5OgJ/q+UHoTvXxvREj9Lly59SwVEcS41
a9YszC5REMRM2aPhjFW3bt36IyrgHg1+unfv3g5KtH79evVBdBGiSCFRtN0UpjkFK4h7UfzfTek8
yx5R4FKyCI65pquV9MSKlAKkGEj5TN8F9XZa5aEO7+njHyF8sui6h0cFLpIb5LyijjQUL9oLuRlR
qKRGxPcNtJLCFJhwIRUIlNi1Zs2ax76xDx8+/FUypeHr91EEQ069vb0NocQaloS1GmyHDh1ehKWP
RmnMuhGW+xDBusL/WiZYM8bt6y0QBb0I3J4SCe3Tp0+cdCM7I8OGDXvF19e3zqNDAsWj8OvbVDYd
hKk3UZKmhM4uWQv78uXL+kiYF2M+oefjfkZSz9F3PSEhIQmB9N/1MApU0koOU2g4rfOgT9thLu1a
tmzZclIYKuDn8ePHG/6A65ihe6iEcIfFYUkvggL1aORfbBBrO1CwS0QyDuGXIFGowjNbWkn/ugwZ
MsQDIteYKGm7j4+Pw2BbUK0YSm7KBYGePWrUqAh5mrMyY8aM+IS9/hB4s0Y36Ly+ZcuW9sFG0RIq
tZasUH5+4MCBj8XNWPobFCgd4dNbvPi0GgKNLGKddhD8o2l8EMfAOSQpIa7iT6z9YaNGjcKcQmcT
ohs3iFVSXEhBfG993McRPQvlWvLox7QGDRpkEbcgP+dd1TvoCpk5c6YaKIh8nQFNa1jJIntaQWa5
yoPSH5s3b16M0YE6SE2IORkD0nhQdWItxwXFbGY5kJuEBjM74WH1wY9OnydiSIIb+YaXLUTzv7Ia
6PsRI0Y8xmDbt2//FtasafJ3gUMTJoI4+VGgBzTu0QEDBjj9GRbYfRdoNdP9IF1mTGFo0XcGkMf0
hoIWCyBlj1lc165dXyX/0eoxjIlolHeuXLmmQZYvghh5rWQN0ytLXah/4gEGFe0deqhHoWkj+Mhv
UgS5IEj3IIwpZiO+Fy1a5IYlTlClwgmO4uvsUHPp0iXtNpOb9B/1Ugpxh+OeXo7mO8x0sglIY1aJ
4Z7N+FPTQCiZcTG2r5jOSrFixRoIteAKN2jYMDckoQLSqz9EhBWlKWUl24XQrjJHpOtUx4YQgaVE
IS5QF1v79etniDRuT2NK/rTqo7e5MAoi8gmXyiUkoMxaCE11vatixYpeGHb0Q0ybeHl5ad6E9oS4
oyFySgO2ExJxZAfyhwPJpseNgplYWswYOGwzZsyYxwjL6tWrBYk7dR2KYbqUNT8DN3REGcenfm4u
dFJwPbYR2d/pu4mV7CBUkBv+2KAE1621jc6SgCDapmAtkUg1KylORUsIgGBjhY6QarNSvxqUxpyl
/OI2orS4FqiQCCMJwgDMtk9SNvhcd1zE2y5ZcAVOUBBrNxNWcBnq+BmLaxgPU9X3//MWFN2ioqdS
oIZk5ErJkiVbjh49OkzYR4kKoFza1e487sIgDRBp3AVWcbJNmzZO9elL0PY3FD4pbyiXmYcZWuQe
mjRpYgbeUCGfSqmJajTM375ACOS2PPm/U69evZiFXzEQ3GUhGQP1utJKEoqaofWKxJYsWRJuj3Bo
CQoKSsozplFOLYf4AOK4gvrOjZK4hJgaITSZqQZU5nQInvVXL6Tx/+Sl03ipJ5WcsFmzZq/TuHnD
8tM2wRrm6H5cxPDZs/83DhdYHKM0fPyX6jRxVoD/zy039bBmzZqZrWQjU6ZMSYDV9wVx+ur39OnT
E8BPDAcqXbp0HaWhBNnlXxWWjhw50qlKj6r4+fkVoG4inCrXu3fvV2Rs1OfliRMnmjW3gfzsUhIp
MaTwI3NhBEK9J8MtqCtaX1IvwhVaQqJdH2rj494EFbxp+J40mHazm4gWdgeCy+E+0kCMnCaATZs2
zYCFaiHP21is6bMnlH2VRjmrRoVzRGlQLO7KbMFERV7o0aOHwypyoJWij/OtWrWyrzQPqn2r64HQ
8XCiBjSCxio8ANFibVFUEBZ9z7MZpAqX1WsIPy7iO6sOzNYN8KFXqJcLMkCIYYTT9zt06PAq96+W
cVDmX1GOgoS2UZ9fERUhzHTD98ZHg+Pj96LVmUHFmMk9ZH6Bhp8pjYaroYJgpQejEl1IiGLMYF/4
x4Fjx47ZKwBX8iLP+009oaH7/KlgM5McV3eLyjdzTkGs2d27d4+1iT6a6Y4RLUd5p8ENwm0kIrOx
yhtKegJEKLls2TLxI5Nf8hjukjJwMhHy7ij2Q+7dD9/7KCoo+69Jx44d35e/BwIfVK9e3YRSx48f
1ySWDSo0rqmbuTAKQkWYPasghXutJCPiPbJ8kMC+UNnNmzfdUJLdul6H+ibUaUXlu2zSbXiChWuG
u31gcFiCezM9wNTRPRT3DPf4wy3MJGjSLnCvmTD8qIAk+kh1HiJ/u0aNGrEy7SBWBAvpoQLj59aO
HTvWfKBRpxHu464slv/DLHBEglWZAbriAfPmzbOHUyhXK6WXKVOmqpWkaELjKFZwrRb2GkuFFw7v
G4urxd/fP4W66HFT7efPn+8OKubETeXR6jnff/+9QTCUd4TyjHueCOwfVCcS9XJKlq90Ec6wOgNB
BDNKnXu2RzbC/YmR9u3bJyWCOKvCqdPFSpaFD1VhcCFLIVZRLgxK1lP3EyXchWGnJMx9gedrEIn5
hA7PsXfqyOUVL178lcqVK7/Ss2fPWBsBHZaIJ6nziXzN0j5iKEQQqLYF5fwVlBoBT0tjcw8oSmC5
cuU+BP5/1m8ORXGnNRgIecy1cb+XroMfxWwYXFwKWt9NmcZCdxCBmK5YFOBNlOQcSqJp/tGacke0
oM/bxoKoyH5U6gys6hJpZsQzDWDv/QstjRs3zgohjjN4JeJ5BeJ7Hk5jnPuECRPcIY/vgWQD5Lrg
QFoDyqyOb+s4o4GXqgy4jNt169bVjj+m3gjLHdbUpCxpeIbWjjqPUTz5C53CdpMCZ2fU8MTWZjKq
BMhuogqgIo7pK6aVHCUhsniN+02PnjrN9Dz9r3fpL+FwmKOysbYxQHSc7ZVJ+Pc6Vn4VBXX4fg2J
TkB4WB93YrawVvTV2tp/C2MxKEfajf3795uR6mvWrHFDiZahBJ+Q/2RwjHQYRRXq4KquBRGXnDlz
Jk7cYLQFP95VDYV1/NquXTsT60+ePDkBlbNXhaBgUd+bKJSgZJ15vkEJrOQsjd0fi/tBvyFqYc4K
h8f8QsU6rRA1a9ZMA+xH283Url07HZYuHrDVSrILShEfpfhS+QUVfl67dq37jRs3hBBmsTUU4zJi
ohOIeULK+AckU0sn/woy/CkyKQNAKQ6CtKUJYZ9cHjF06FCtc2SgEMWwD23Dj5dUxxYFuoG2hztQ
1xkBQhPjj3/gPSdg2dqB34Pw1pBN/GuYC3tx7Z8oi9ND8318fAJQtC6TJk2KllJQ9vLKD0i52Epy
ECKI92noK5DO1vqtFXBRBIN8uFn7nAnCaSmEIZoowE8cWxVao9zN/fz8UmjnwSdabOhAxn/VBxul
6WMYvt7MJ8Ri5hGnx1ij8cfpFcr++uuv5jcKYT6U8R775NfQAjod591zNLfRGcGlvY7S7Yfshbkr
cGQC+TXrN+TKlct0zYI45bZs2WIvt/YHx7qHagqkfgcGBr6Di7mnexSVmYsQDYxVtCFExFW0Bnle
h4sl3LBhg3XFEyw2dFChsMZAK1n+NDMwp44hbS3gkpXYbt++He/gwYPWL6MQZi8LECLMHf6Jar7F
Aq9Q8WZjeGcE19ZTShFW6BeZ0IhmLS5c2TD9RkE2gJIO305ABXtPa9myZe2r1FAWh04pyLAnyKqV
+K9wrl/btm3j/LN9tAR06CJ0QClO9e/f3975Q8Xa1p/aE3qVGFcKMNvGUgj7x6LQQh6ClTfcQI8/
//zTSnWUpk2bvoo7svdtaOgZinwfNAp3J/9q1ap9IqJr/bQL4aX5IovLGKDfKMR4lGThsGHDwnRB
kEMTTusgVK4Lf3mda18PDg5+hXxkVEeczuE+zkFCo7SS/78ihJbacc4M1SpWrFiwbcU1KjiZPrwo
HdR4bG0JV4lie70DlzHLSnIQfSwSf1EPICgR5ocjLy+vqsCyfd4HyqsV8C+hTGG6IQmNVwX0GUcD
OvR+gkZmoXTqxNyLUpXi/XdwE+YjW2hZuHCh9jvfoutFFuEIW1Gkn7n3Z/K7FVdiFvcgL9fIX62l
S126e2XsCOgg5i8N/qNJkyb2LQpRArOEEBZzEeVw+SxoiXa7sVUoPjvMwSVacpBz5qsrKDED63vs
GwNWXA9Itje+tYvOAfjHdttiHI9KQEBAYpBvB4q4TspE2V+XKyPN9CmACit0He40EYqzRRaOeyjw
8OFDO59o0aJFahrdLCugA6V4oJCaNE2OuoIi/EEeVvD8ktqwzbotRjJq1KgE5PUNlP0NUOiNESNG
uK7jjsq1o4Onp2fPr776yqR/+eWXL2kQjNJ58ajYIkIw9kxYn8YOqsPLzCh/VAS9KM065UV8pmrV
qo8NykEhutJopgFtwu91QjjK9JhbsEnJkiWzQqLN2hgo/naUagZWflTv4vdZCKq5F/eSB4W4pKiB
fNbu1q2bId3UmZkvoQMF/IGQ1F8hcoUKFTx5Vg6IbTryb66NiXzzzTdacjFL7ty5g2kvdelr0PIv
5H03711CON8mOp8THhNCpyALHS60b9/e3nNGQaoJ6qTtjRo1CvcjT0wE+H8FyzeThynY7wpJrVN2
6dKly2s07CiFvVxjNmjh97ezZ892sAoacSEWvc76aQTo1sTl+0QJ4YbK48ePl0tIh9vSWMnzChFt
DSwiDXqacFd7bhDOVsKd/CWlBEXWgKBteIcZs6H7iJyqrlixwnWDWywByZKhZINR7tOgzj3+/sF7
9Y1nBUarrSyOodCaU3MYJKqv+ajWrVETWZ4epgJRIX0161mirloq3Uzh56UrXb1bzKJFizyIwzPz
7K8tiL0LB2is5QJtojWpqOAM5GMB19ynAXbB9MvRSPdVeO63j/SGqCWTQvM8hwXXsVAzeBiLjrRT
q1+/fglp8GwQxACeM5D3DqYRWtaqVctuDIsXL3ZDeXKBVrNwCVoOSV3uRoFkVDTSHhTza9CqFfyk
AGFm0o0bN0a77ubMmaPxLQVAhB/0Lhr/FxAogMhFI+VfBd0TtWzZ8mXQKyVIVYf3/yplJd/dVMfW
Y5wXCKTpjkbjrjdr1sweDvGC/GjifWk9PtPlSwXSgOmx9pNCIFUmDbe9UqVKOSh8CpDpo1KlSpXO
nz//MBr5hK6hoAfJUzZi+Be477juQYHN5GL8p6IQw4GwWNNRZBMa1fRvhA6jnZFr1665Xbx4Mdz+
FpAsEcqTEz7TBkVdRD4PoqRaN9J8k1G90TBXSd9D2SagHBXq1q37vkaUW4+IVIQ0GEl1EOkMz76F
og4jkkqu1YXVu9muXbvE5cuXT+Hr65scZH9JKwijKLV5r0ak3cZl1bYe5Zx07949IWTH+Eoqd9ys
WbPsmeW3bcDo4UGDBkXru0VE0rNnzxeozNlCB71HVg+POEMFHsfy/qBQhlPowBqXYZUfa2qgRBao
e/i7dMqUKVqurxT3XKbS7KO6bEI5zEc6GsWEj64WLTKi7mka5V2MKyeNVg1FHoACL8PIDtvKgXHd
omF/xf+PxJILEepGyCk6der0Itd1oUzXxIF4dh3awYT88KeUuPm+1MsG2kc7A+0FQdZpFBkucxVl
nsz7T4Emf/Ee5wMBKtJwBFUkPsoOixQwFRVslvaFqER/pbNIBK1+E2jrT0WZCUJ636MHPv0uebMP
qZOgSCE6R0X8Igslr2a0MpUxHwVxgEngNUjnUPzHVsiLLdFWDXCjRCBrcpDBEyXpDoqspSza3kD1
fZXf33GuNm7vPVDD7lKWLFniAd/JBK/SuFhtH3kIFPBUlKXzKHx2lGER93bhuYVQgpz8LoKL6sEz
j6KAd1DOAO6pI0XkOudmv2FtHjzAfFCiIpdCrOzoALx2UTqaeaNVq1Zh7mbrKpk+fXp8cQkaLhC/
PRarn4aGT1NhlAeU5djEiRMdOsOwDNtOwtq83Qwmhkz9hb+2r6RrE7hDVZ3HWg5ojU0rOU5Fm7cB
79oCUl88g6h3jX7X5jX6BP4rbm0WqNKNhu3E/19RZu0Ddo//V4pDWY8xSzPhUjvpw50IrpVsZPLk
yW4oSy3u01pfuyDiyXnOKeo0/NndoYVGKCiYlmWSUfucTw1Y4YEm1ATe5tJgTvu8mApW4K5tAdBu
L71fB5XyWFc2CmMG6toOlOFPfG3pAwcOPJZXKimr/DoNcAuO5IA0/4ag3JognBhFLUbZJmB0x6UY
HAqnhR7XQIUfUZyGKJF9cpXku+++k6s13eW0izsG8C5cKwvP+phnvoFhD5dxo/wHQY+hGNdsXMdt
c3Nkos4dVSY+aC/s2t7dq353KYlcCQ3z2IypuBDciFnpVgcV40ASJeR9IJV3lco8CbTOwoo+1fI9
1mkHGTJkiEZC2/pYWlnJT4T06dMnPlFTmhIlSlQU6SV/tfmbn4Z+M6JBtzVq1HgfFzEMpNkOCmjL
hGMY8XYU6RgoUx8D96LM12lbs9mKdVv4ApwkAarM6mpUvkMlUdnmow4PPz5gwACXk8nIROMK0HIz
9F6W7e/v/9jSOShJGkhibnx0asoS4beVBw8eCFHMDDDK9BvIGKsuMLalefPm79Bm2r4xBH6XD26U
FnQshmFMp760mNmccePGvQxKaKU7oef/f0EMT9DIBqogSM7N4OBg+9fDXr16vYrGme8W+DTzlS+u
hXBUq86Y0UQ04NHBgwfHWClF0kTo9EysarlWsrVO/eekQYMGZL9u3kfX71A4CiL8LiNCYZqq11bl
hQNGvhIP3MAsYoolLrctSC4h/i8vVyGXge8Nc9JvbAvWb1a91QEKRLqmpTOyceNGLRpeC6W4pvJh
VZuqVauW9ZdffrGu+J9ovAN++7XZs2fHGW+KqhB6PtYFr84ykH0aZHsnSvETRn0aJDTridOmEbfj
F1988Sa+10zw9fHxqWclG0FRJisduPljxIgRLlkBJSrSsGHDd3BlZvlEOMJ1Gs1lG5foOwAhWhWe
b0JUucTSpUuXEzmzLjGRF/H+QAhZ1WPHjj2xSvGoQCjTEXrfItTND3+opvJhTGY+C66ltHVZ2ILf
raALsZa7PXr0eNtKFoP1gJyYlWZ42LTz589bZ+JGtOoKbupL+T3lgXBpEozapY0yYcIEN0hcERR+
v95B5HEZ4hwYukMOZMyHspzhr8O8U5uQniooKCjGH6pcKcWLF69F253YuXOnG2V8E+V4oKgFtDhA
BBLmYvd2gXQMU2UALz+G7katV6+eFi01vYa8wL46SlzIuXPnNDy/CiGXGckM5J0jP7GycsydO3fU
qOkJ+cx4ByrvCrCa3zqtVWISUJEnMIrJ27dvf0whuVYr/S4msjGLtj4JQnt1A/XNjrrkz40ynaEM
9yDcb3fv3j3iAU3Epj+qIiiwQ1cu4UptpUuzIHYxGkQbVdH0d6DchIZiysTWAYcOHYpVyG7ZsmUK
kML0t6Acy/QdQFKrVq2UVK52GrzO/4+hBIQuAcY0jXrc3Ldv38fcKuihFf5zDx06NFbzH1pwc51A
iP3169dPQ57fx6Bu8Ps363T4snv3brkF0yWNP/W1ko1AMM2MLMIUbWEQ8xVLnJQWLVpko2F+1btF
ZvHf4/QByzodq0IdmG2naPwL/fr1e5WG/JB6MLE7edEW2AvCGjIIQS2E4TxQl7KVZBfKkwaGvxmr
dahfV8vZs2fdUIB3IeHVIMlm810UQft6HlL+UdhvrEvDl65du6ZQQXUDbNoB8gjHzAghoGabfJGV
HKuClWbDOs3msWL/8IY58BqH3rnYFEK499WDiau6h5X1pUL3q24wmh0oxnwa/R4N2xo34vB9pHPn
zlpvSxu3h7lan77/wENOUMcOWyS5SjRkgfw2wJD2kMe7MiRI+BW5CspyUfnmfOTLJVT53zqU8tEP
+/Tp47DYBo1h5iXykjj5CEReUOysdmVAMebWrFkz1md1hxbCTq1zoRV1DDphZfewrJUVKlRIg/Wb
FXtRmBteXl5NbcswSubOnattE3+m0U927NjRgWDK5aBQO/XMIkWKuHQNC+2d6u/vn4m6WkSja9ab
BgwdIOTsjOLmJ2rMCOrl4L3VIeSR97WUKVOmugqJQpwNCAhw0Hq0/ZDOYRmRbtUYE9HiphAyrYFt
lIFG0HoPc4G/OFUGCYw8MQpxmka/mDlz5q1UatPGjRu/TrSjoXJmN12bUkDW6qkXVaLBQhjQD1Jk
LLEtoatB1OHDh7tD2mdJGSjXfZ5xGBQ0kRzc4w2u1Sb7jYH5WjRcoapVqyYHbZxyj23atHnF09Oz
Pvk9rueTp/M8p2/t2rWTR3vmF5pVVwVEg08+uloJGm8WFcN1xNpUosOHD7tRqCJo9R+WMmgn/4m4
Mvug3riUpk2bvkCdfA4C5ATe3yD0dodHaGyFGRKnBqfhdwLHt8WtRETVyVWjRo0yQLPmqWgDt2uU
qVpISEgC+EMKft8CZXdgtfPVcEI+XFMaFGGhBe+mS577/5bC4KIXoUTteIYnBvshxpIYxXqpf//+
CbXIOor4weeff15BPaxCBdWZOAMKVSBaI6JCCwU3k2FokN9hyA4KgYXYFt78PvQMJVeJluMFTitT
YcbyqOQ7EEitvxhrK8FERYD+F4hu6tu6uNWYKMP35O99lNZ8CBSfUHiMQZ0m/7fgCv2FLvx/jWvG
03BmbgZt28DPzy8NdfmbXBHXa/9wTeU7jLL04rlTQOkd3HvJxulQkJvUjTZ811S/NdyzlEObwB+V
Iug53H+Cd3YMPSo+RkKBTbcwLz1HLO6gXWRypHXuPDDm0l7K5cuXa9JMBSrhkt5BRfxN5bXB4uIs
molIcBNJsOghahTlT8iAgazp1KmTWd0fKzWf46kbkbabHDew6g64jgQoiBcN95NlvfeEAN7e3nnU
sYe1iyct43qt7a2vx2Yo4tdff+0GarwBIuQqVKhQExRgMgi0GWXUQFkp2A2uv8Hfv6mrP8nLFiKX
DriHdBpboWe4RPCNtayCPSS0c/hoBBEx51Qgwip7R40rhOd9hqabfgYKeKFs2bL1ID3/ymCV0CLf
rwGzNNpaWaryp0bFOGbAaeykrEuXLlk5f58G0ifl7SCtn23ras01paE0Ilp7dE1S46FA9k41fP/L
GvtAg3amzsOMOjZs2OAu91C5cuUUoFB2UMCTZ3nCOT7nd3oMNNwpBDESGqaMCq2jWbNm9l1sJPhx
lPN/PYVUyISINoWPimAJYt2mn0HKgO+rADK43CVFVQIDA19TaIZxmBnbVv4uFy5cuAfuw2F1vEGD
Br0FB6hF4xShgcMNJZctW+Yu8gfixMy3x5W0bds2g+BQhRcRspKN3L592w0CZOYz4sv+hjjFeB4G
lpWI6GWRVdl/lyhRoop23rdO/yuiNSOA7nzqdwEN7CvzCyFwqQOHDRvmoAxPtezcuVND2K+pAvI8
MkNZAnyWwheaKe3ZsmVbC2pEOxQEUj1Qug6CWsEwMNh25cqV/5qbmDhxogdhngavfoGvvmBThNAH
SnuNepkLiuUGFZ4IfhPrAoExWz5jIYexBgdomzNnjuLo2WK9QhIacQ6+LUpKoRFKuIQkxMjak+qG
3sUzZxJGxWp3NCT5PRrcz/ppl9mzZ3sQ3WQkohmMe/jDVja5CtzAJMjcLoWDoRUDhbkog4EUZpg8
efK/znViVWhkM+2eStAgmMeGp+H/3oM4mV5LrPshlbYKkpQT3xjhZFL13hFqJeH5lUAXzTIyA3h5
1g/cG+aK964SeMpb8B4x8UlWkpi8B8QwI2R5EI0eWhH+oLGHk9csP/30kwd1kFRT3yCD35NnM05E
h64nKjoJpwjmOUmk6E+ltGvXLg3k0cxUxnLHaWX3R6VmzZrpIYKmJ07XwSnOgixfwqRL+vr6poFl
v6E1sokW3iJ0SocSlOJZ/aj4nQq/VJmCZdK+qFevXqyusqbP2aBRH977ALavDc805iEVEVVP3KPZ
fFUHUc7vuIteoEWmFStWPGb1KFViDYzhno0gmx0xUJIHoOn3lLMkyOe6GdZPkmAhphOKRrvWsGHD
MGcLYznvct0YlOGyKlTXU1G3qdhTHBqqtYO/u3iGFtEy0YmIGb/PUPHTgdvPtHaU9bhYk169er2O
JZ+mIX/v1KlTMsX1KOZhKbPtIF/aBWgBypn6t98i/iosxQAxGmbKlOlnoZxNMeAXV1Gyof7+/u9p
H6ynSoDLIjbymDt37imPfs2ziXbth2gWpoHH0Pj7QBbtqKMOmAfWcYe06yiNVqdfhXtpSWibBW4S
Z5aE5ZZQg+My9nAsVrmkBCjmCaKmYSBbKyx8GUp7izzuDQgIcGrgTYsWLd5GudrgYo7peaor/QU5
t1eoUKFERLsH/Odk27Zt7jTefBVS8AhHqDR/fvgfOfWVDTeSlLAxD5FDFeLxQHxzIFZXmQYpzP0p
hgwZEudjMCW4pd4qh6yZBjNjG+SqaLR0ch9LlixxAwU/hiMc4PwDHx+fAOvWSGXBggXqdPpIrhWE
MHt86EDZruAmOxHGPzG7BsZYsJSPsHrTe4gVnIah59iyZYt19r8jIIBZLFSNDRJshdcUnDVrluEI
WkUPJdYU+UNCMoxgXJMmTaK8Cs748eO1+VpJnr9dbtGmgCjKfAzlPz3Pw0G8vb39BKUqIBZ0FDKW
0zapNKZy9OjRWO+AunDhQjx8vflsT/7X0tjmUzOooHU1taudNmG/A6fYDy+oNHTo0Bj1LQQHB78N
gR1kQwshEkqyAxecs0uXLtZV/2HZunWrO0SpA9puog6FWbiD8u3bt49RnwFM/kOe4/Qio9GV1atX
v4SLOK+8EwGZWc7Dhw93AyUKgwr7xCfgSIsguGZfblfI6NGjPTAkb0isXJDhFuIZlSpVKgZ3+te7
5GMsgYGBHvqSBlKYTiQs6gaVOJZKzEwBo2xRY8aMSQS5W5stWzYzCjg2pXHjxsnIrxkjShtVu3fv
nvmQho/X7Onb+fLl6/vodwlXSf369TXGQd3fJhJBKc6ilKV6R2OHgCdOli9f7oGPrGnrwLEK+BcV
Or5YsWJFUY53NLInsr0dduzYocU7tOTPQyITeydRbAkhoFaVN/ktWLDg54TKGkl9ED9/HyXvGXoS
c2wIHCUxkchQymvcLnk5C2cpKRJuXfLfFth4VtBhngiYCqiD/zVaaD++cjaV3B0r0AprJWnw/PzO
j+/O7+XlVYEGqYMCdQeqzYwhXFGUd9uJqqCoOWwKDCn2BZWW6zeWO7dv375xMlFZa1dQH8Eog0FY
IQUu83N1mD0Vor091SuHYizEP2uLBHvnjA7F/PLNHLdESGUd/DUEK/R1ccEh4Ar25YSzZs2qnXA1
GuxAo0aNYrWr/FH59ttvPSCbDeRulReM4ijhqhlc89TI3Llz4/v6+mYmtGqaI0eOpYSoB7ECDfG+
hVJoZJC9J1AHvzUUzHR26UChKliPijUhcjCDhm2H+iCqVKkSpU1lXSXWrjvB1I/ptSUcXtesWbOn
81P65s2btblqMiwye5EiRbyxhvqEdK2Bx9Y0QussWbK0BjaDsFKzKZmOwoULR7hNoSsEF2WWFtJB
Xs54enpWOHDggHU27gVC6QGnGGYzEuqpZ3gLmTwTotFQtgYCVWJdIeAtZoU5HX5+fjXieoJyWIJS
vIZhbFSexMVArDC3jHompEaNGva1oUAIs0d4bAokcqDtfe3atcsPd3DTwlzW6X9NKleu/AnIaTqv
5DqIRp7Or6SRSYUKFbIp5FRFAOf2/TdjS+ApZhce4FkjvGYR8QzgvV1xHY2IcuC1xbOgpO82bdo0
kat6YJ2RGTNmaN1ts3Si+ingOv/KWl3/urRv3/59KsD0euIyxlrJsSaEwov1rrAOyJ1WnruiT+Fw
nGVyLzRMoWrVqiXRss3WI2JNWrZsmZR3mzkoOXPmXLV+/fpnj0sA1/GpBLNGFY216eDBg7FaCbzD
bKng7IFP13eNXShHPwjyJ9oPy3pUrAgEs4/ei2LeatGihcu6z/9TgjWaBdPTp09/DoIVq7OyUAiz
voP6RtKmTbsvVapUmoB7jAY4znEOlLjGubti/DalsB0KUYH1qbi5LD169IgVxKhZs2Za8mRGX+G+
HJZvembk008/NTvj4Dr+ady4scMeVa6UnTt3JkAJzOd7GvdmQEBASir9pYEDB75Tvnz5d3ENmQiF
PwMNqsMneqM833D9MZTkRmgFQXHPEkq3RlzeZ6CBR7zXbK2UK5ylA556oVGqiuSpEqjoWOut7Nat
WxJQwHSxp0uX7sKCBQsiHKyyefNmrT/9LkriBb8Zj3Jo60Tb2IYHENSZRAcuX88BsjtF78iUKdMS
K+nZki5duiSnocwcSSp+zqFDh6wzrhV/f/+0cAJj6XIT169fdxr2RfAaNmz4ES5jMHk1nEeoAbot
IyJx6YIlefLkMSvzgGKRr+jytApWYXgEBO5kSEhIrBC3SpUqfa536ACWnVvg+xERasAhCml4nU0p
ChcuPH7o0KEu6zcgb2P1bLjVQivp2ZMCBQqYZQfUJ+Hn5+cwh9RVUrRoUbPWhQ4UcKaVHC0hj+lQ
isN6FiTwHkriku8w48aNc0cRtuu5GudpJT97QgWrg8p86MLimlrJLhUq2IR0OiCN/azkaAt59oRw
mj4U/P1Pts1KYiK4pQwaPiBORZhr31T/mZMNGzYkkF9X5eKXY2WJoqxZsy60KYSnp2ctKznaMmbM
GG0VaSY7i2QSMuayTkVLUCg3FNW4C4XgoTfGfSYF1m5j1/vXrFnj0jkMmzZt8gDizdZQckt169bN
YZ2KkRCBtNIzdRCuRvtbjCYDValSpQDoYLZXQjH6WKeeXaFy66tiIZbX27Vr59L5C23btv2A6MAM
W/voo48u9OrVyyULahAyl7QpBGjh9PyNRyUgIOA9yKRZPjljxozH+Z3UOvXsitZgUA8iDfYP1uLS
RcXKlCnja+vroOHsO/HHVIoVK2ZXCB8fn8pWcpQEPvo6btLs9wFC/F2uXLkwN6Z95qRBgwbZNbQu
Xbp0DytXruwy/6m5GLijibaGI6IJtk7FSOTzCxUqZAb4pEmT5nqTJk2iPAwvODj4HbjNAikrruwm
hNql61T+p8Xb29tfFQOhuti+fXuXrR7fo0cPLTZqlgHSx6r69es7bMsYHdFcDkikhu+bRdHy5cv3
+JT4CGTKlCkaC5IyV65cG3Q/hnATlAjq2rXrsztayibaHQ6S9x6k7ydVDhXz3alTp1xWMbiiuiia
6aGUu5gear+LqEpISIiWI3wZ5a2K4hol4+/voJvTXyY1Oadq1aq5Ic/mmwWIeNHLy6v+unXrnh1l
0M5yM2bM0NJ67hDGBM2aNXuxWrVqWqk1dZEiRbT4xj5VDhZ8i8q27/gXU+nSpUtiINmQNYWGuKJo
LTCu/TEaNmz4WqlSpYpqAHFKawUZGvMcHCDSLaFt0rdv3wQ0fjV40jkpKeU+6O/vX8Q6/fTKyJEj
tcbyaxRe+2uWxTe2xo/3yZIly/CcOXPOhUmv+vjjj3/B916Sm9BHIyr3j9KlSzdesGCBSz4t43bi
Fy1a9As9X40H8mzRlpLWaacExdWCY9oju5m6u22fptWJRll2a9aXdWmEsnTpUj0rMZFUP7kt7r9L
PcwJCgr6wLrk6ZVGjRq5Y0m+aP+P+FjT68ahDVQ1N+MOx3Uq9hJh4CkUYx8wPoeGC6pVq5bL9sgE
hRIWLFiwrbqV1YC862qdOnXyWacjFdAgAQiWR6O4cAl/WWUwO+yiCFtBtcDu3bs79aVz0qRJZoN6
uUJFUdTJBZAxaPTo0bG6htYTI6BCVRr9phQAFDiCJUzNkydPMBVSjXNlid3zU9mZNfN669atLq0U
+IE+Yr0FyRtBHsyEIazxDgoaZF0SqbRu3ToZZG8k6KVxECJ8NyjHLsoQgsvJs3r1aqc/vnXo0CER
6FINUqspjw/hDZr57dJFXp9ogdG/RuG1O7967r6ANcfOiqqPiBbqAAFeBt4r6ruC3i9lwKJvYI1d
nV2qqE+fPglQJrN8EvdeyZs37zRfX99iY8eOjdI0v8GDB4svpSTEnYZimllruMyxENIorzXxn5aS
JUsGqjEgcoeGDh0aqxuPacvEXr16eRC+JfPx8dEi0evk29WY4iS4o8P6QAR7d5qTgC5FRT6B9fOg
QZEbN25Emfm3bNkykRZcxWWabQlwOSdBRr/Fixc/PUsKOSOKHmiUX1QJMO/6VrJLZdq0afHw3Voa
8E0arCgWPJKGP4ICmLCSv/chpydBpx5t2rSx7yDojADvbrg38wEMjtDJSnZaRKRRzvS4m6+FCnJV
ikhq166dxrrk2REg1R2rCEAZtOnpQQiTS2ZS46+1prZ7/fr15Q5SgkDlqPAxuIWD+HajBLzzAf9f
4b1bIafNtbWxdXuUpEqVKrl4zi31C2Dl5hn79u0z55wRXEsl0OCM8qSwElfV7Jkhjmi9Vm33CAwM
TKhl9/TVD5i9CZu/TsWU0DUTJkww10ZF5s2b56ZwkXDuNW9v77S4gioowGDgdzOVbF/uUGEbPv48
oeAmDa4pV65ctvnz50d71BJKlDh79uyb9ezPPvtspNIGDhyYMDg42OlBv+TFrF0lvkCI+WxNx9PS
vxp4iqWuALK1BMAD9diVKVOm0ooVK7SMToKaNWuGubFpeELUkQrFao6lT4WY7sZS7avEKmKhoi+T
vp9oZQLM3Z9KT33gwIEY9e5NnTrVTV8aiSDM9wSiiROEnOabBKj0AYgzzlzohOBmzOp2qgu4S1Er
+dmQnj17psRCzWihbNmy7cBK2zZu3Nj+cadevXpFqMyO1k+nRIzcpgAWAlxC2XajAGMLFy5cG+TJ
NHv2bJdCMOFvrSxZshyRq0O5D9WtW9e+qy2haiU4xWTrZ6QCan6o/g7ln4hiDpHPs/Vdgsoy2wjR
YDOCgoJeU+gn6datmxuN+3Xx4sWrmAQnhXBvrqUMGkZXGxhPt2fPnlhl5rynv5QBZLgCKf7UttG9
VrhF0XeVLl06SpNlcDdmjonCXRDmidnJN05EcTYVadaGpvK24C6qcaQiwqiKZV/G/yazLnVKcBVf
qDKxsn8gkLGyf+WjAg96QwinMoAUByGCwXCiUijnetJ/+uKLL8xAnbZt27ppArC5KQJp3br129SJ
+egFSkyaOHHis4USuIn8NP4B+U1Vqogl1nEXyxup/bmjIliX2d9LB/wg1mZwPSotWrRIDodYAkex
z9CCwJ7FBdg3hAEBk6KkTs1Oh+DWVfiLYt+BaxW0kp8d6dKlSxL8bXdIoFkaB0vbp51sdQ4YVr+B
uS4yAZ7L2xQCS4315YVCi2Z305CFcH/7cVn3iXAcdg+CIOeERE+zfkYoPCs+6LDAqosdkFanhwNe
vHgxnpaMXrt2rRtHvCNHjlhn/gNSvXr1FwgP39DnauB+i+WL9xIB2FfLr1GjxgeVK1cOc/X8R4Uo
I53tY1T+/Pl7WclxJoMGDXqF/J8lfNwwa9YsO3eBQMfPmzfvdBAsxEqKVBo1avQuzxJZ/adQoULj
cK/hhsSHDx/WZ3Ht3vMm7qpQwYIFAzGwECKuZrjfQqpjjRmxLn9yBZgdTaGPA7X3FRFAJL/Chzrs
dYGld6NCvKyfEQrWEJ/n/S6FwH+v2rRpk3UmbiQwMDAzZZEytteIJpAtPkr6AshVi5D6Om4sSiOt
iGDy4UIvyn1QN50fXe2X3xp19TIGkxfOMpoo54QINUpkdg6QgXGvjOxIyZIl20KyY/VTQIwFnjBM
jZcrV65tEK50t27dss78TyBiyUCOP6hop5fbQ8lm6pk0wEXcTpyuyEZ+C+rd5KE5qFcze/bsc2ik
lbjCC1jtdOsyIx07doyUYEpocF+U4poamEafDg/JANIkhVt8yt8OGiIAKt5FEa+DTHtxNaNRyKYY
Uj1QqSUuZxX3miEEnFuKUsTJx8JoCZlLCfm6CDpod7p2lSpVerlXr15uo0aNUndzYgq8HGXZPGbM
GKdDRyyhsgqvw9fXN05HEtWrVy8FZbmXIUMGrRGhjd61O66sVYN+HQbC8LvfL7/84tSqt7gBHxT8
tCyexr8N2bzAX/1/C4XYB4J2r1KlSpb9+/fHHz58ePyQkJAXcFMeHBppprmkFcmTWcYApZo2adKk
J/cjGf7NVyOOqTjNp9iOdfWEfNVFszeRfg2/GKXZTAMGDHid51xW4bHKMT/88IN1Jvblm2++SSBC
TINdwzoHk3cvSOb3WPh1GsY+T2LEiBHuKPp6XIrTUwXq16+fjmeNUFc7qPkNz+9Wp06dwps3b35h
w4YNGn39XokSJYJIn8V1S3n+ZBSlBlFcEtBI/Ko0yqrdCjUM0Okhe/+K4CuLoOk7gD0DbWpMKvE2
hLK2dUm848ePW/9FLlTKBD0DuP4TK4lTt4E11gQpils/tbPxd7iMqyjLm506dXLHBbyINRenvL99
9913LpmlToOnh6fMwZgag4qlQUkv3HEXyr8PBf1NYzxQkln8Pink4v/wd655UmTJkiUJUIDPyfRZ
ZRotbh56VzoKnWrq1KlONS6MPKf8qpSCyolSb6erJWfOnJPIyz2suQz/D8fCt6Ps5/DnU6xLYiw9
evRIMXbs2Bcg5PHgTVaqCV9fgYwOkXHJjXXo0CEDingY93Me9/Lkug2bEIZ+Kp8L3O0cN26cPcMH
Dx6UpQ1ESTJZSZEKFb5ECgGx2zZt2rRwv1+MHz9eyubh4+OTCKL2CrD7Yps2bRJQydYVMZMiRYo0
tRBP2zFpG0kzLA/SV8e6JEZCeBsPQq4vxtngXNVxk9UoxyfUZUJt6kJZ3OEN83FjdzG47LibmeI2
I0eOfM96xJMrRYsWbaLKAvo6Qo5EEI3GE5O/A6/4Ew13evgYFaRZXDcVBuLLy8+e/b8J4YsXL1a/
gEZ0v0TFZaLBWhGiziI025YxY8ZjkNw9KNFyYvgg/O57utbcGE0h1PwQl3EDy/wVJWiIwhl3Rlmr
d+nSJX65cuXi275/REe0gS3PnUGdzQcF+tPgX/Ouc5RprZ+fXw44RApQ6WeUUYa2gGuGopR3QKwn
XyGAN9P1TGOEUFE+uI+qVGB5CrmawnyLz41SxUGqxuh5NPIxLKYw/jU5vtYb9BhKpe0VyaJyFLJd
QxnOkn4WxTiHBZkuaCrvHO8P1FwI65HREvGKbt26mZ5XGi9AeaI836F488jbEhS/VXQHBLVq1aoi
hPMj66cR7e4nBdH3INzUJo6V/F4CSb8NpzhFuW+tW7fuyV8qgMqvpcrCss2QdR36TQPdByWiPD6A
EPYtKsBM4afhzUcvQTYVclWDWYDSzjSWJw3+vmZ6aRwG5DU+pPBjlKmHfD3XP0CJRgcEBLjE50Iq
P6F8ZuExnm0bsaWvs+NcuQ0jaJpQfIW6u6dBOiChn/XO2yhI7CzC5WoJCgpKgYWeBe7motHB+MPR
qiwhRHShG4L5Ec8ZDyLomcNQuqooioHLhQsXar7DK7DwoqS3LF68eFMigNw0/otbt26VpYmE7ZVS
cL6pfHJMhWjDgwZZoU4iLy+vpiDFRCk8x8OyZcvW27lzp3Vl9AU3q6mN6SjvtzIquFcFUMRHCgEK
h8ArMliXPvmCr7d/toZIBqsQ+NvggQMHevTp08edCrXOxlwgWf409Cb4yUTeNZi/M3ATpwjLdsE7
ik2ZMsUdwpYRDnAdaL+skVHWrTGS3r17v0F5zEhuTU8EjTQ7THuEXwoMDIzR+lhz5szR11IvynEJ
dPwZNFKYOaJUqVLlrLqM9QXiY02AuVGWVi+msWZhWVMhgoVctRMdjV5y1apVDhEIDfUaDdRX3x4q
VarkXwbhf9PLRz6iPJLaGRk1atTLoOCPegeu7EcigGgvdgIypEEZLnt6eg6Fl7zE/2dRjPVEIL3k
okCK/+5YTSCvuSpJh1yH/kKMbgGB5YYOHWpdFX0ZMGCAVl6Jj1tJBLFL0K9fP/dly5aZc/j0zlIK
KvQKJHcGxPMuFbv16NGj5ryrBd7yCUh0TWXEEEbaECQqQrSiMSGzUKpdRFMJ27Zt+zL5v4oiaASW
xnueAYFjdZO4WBXgM5N6L0GHjVRSa/6ahceB1rP49xjB94gRIxLCHeqAOoshX7th5D/gNsZpaWTO
aaZ2ARTiJpb7vcJC/v4CyTyLG4m1L4Y+Pj6NxFfgE/q201xh6VdffWWddZRff/013po1a/TJXaOs
NChZ3dOvUTfXvL29zYJoKHtWKQP5vg5XWQvyDTc3/5elWrVqvuvXrzdaTUO9jFL8LKUAvsfNnDkz
2q6DGL0hStYc1p+NSCM5BK8YlvU1FXqVhhkodOBdCk3voCQfgg6zUc6LNFSsfS0U4aRcZqAw73oI
8fyWMLWZv79/WRAsDw2ai0YvSx7Kcq4S+WwBYW7B/y0oSwuioRDuuw/iFYP7vKBISc+CQ6y4du2a
244dO56+OR40TmEVGtdxl/9dukApoae74FqViMuY0L1796T6wCYihkLMxdIu4O9dupjZo0II/DJR
1lJcpAlNo3MoYkGZf1LfilwtiOGSXtEnVoC/NSo4ljE9Jr18j4oGtbRv3/4DfPnfVOjUPXv2xFPY
mS9fvuG4jD0oxS/WpbEqIEVCFLMuedhKXjQL/i6H6fa2HQpVaWxtw3BHB/WhT+3auVDpdmWCN5yI
7Tmy/7rA/ktS8IcgxV3IWG4rOUaiNZ94bk0UQFalUUZ/TJ48OSFWps/X52mAu0DwKOvyOJNdu3a9
CkdI165du7xEEHnhVXmDg4Pz9urVS7+1ZkTy4sWLJ9dfrskaFBSUl8DIl9/TU6dOfYMy1bAe9fTK
uXPntIioWc8ZUriBuD5GzBnfqnEZFWn4O/jkYTT8CCzzQZ06dd7JlCnTYSpWu+Jcgs/ktG75TwhR
09O1sWtE4uvrWw6UMEP3IV7BWk/BOhVl6d+//5s0+O+El5O0RRNK1gxE+Kd69eo54BB/46I2gBav
HzlyxGXu6bm4WO7evesh9iyUSJUq1X2ihDZAa/zoTBBWt7SiC6DYTP+Hm4yVosEZDur5sPe25sLn
8mQLBDA5DWn2wNKhjzn6hN61a9esnTt3Tpg/f36FcR4QNA9CSg8a2qNFixYJatWqlaBcuXIJCDcT
EKIlABFWcyzUxiuTJk1KhJswK9gIgXAjl3lPlNaJeC7/ouDXU6m/wKYUtgMXoF7Nv+ACJ9OnT38S
HnDyww8/PM21UhytB20OogctZqZeyIN+fn7FiffrWejwB8qTE6Wpar3qufxXZNq0aS96enoGQzTN
LOxHlcPZg6jlNgpk9tSCqbe3Hv9c/svSqVOn9D4+PpXy5MkTgJJ0xWV0JXLoiivpClfo6u3t3RV3
0ZVrupYqVcqch4sMwk1sAymMYij+HzBggFPzJp7LUyxVq1atC8/Yyt/nnCFGEi/e/wGe70+T4eO2
6AAAAABJRU5ErkJggg==</Image>
        <Text id="Profile.Org.Postal.Country" row="0" column="0" columnspan="0" multiline="False" multilinerows="0" locked="False" label="Profile.Org.Postal.Country" readonly="False" visible="True" required="False" regex="" validationmessage="" tooltip="" tracked="False"><![CDATA[Schweiz]]></Text>
        <Text id="Profile.Org.Postal.LZip" row="0" column="0" columnspan="0" multiline="False" multilinerows="0" locked="False" label="Profile.Org.Postal.LZip" readonly="False" visible="True" required="False" regex="" validationmessage="" tooltip="" tracked="False"><![CDATA[CH]]></Text>
        <Text id="Profile.Org.Title" row="0" column="0" columnspan="0" multiline="False" multilinerows="0" locked="False" label="Profile.Org.Title" readonly="False" visible="True" required="False" regex="" validationmessage="" tooltip="" tracked="False"><![CDATA[Kanton Zürich]]></Text>
        <Text id="Profile.User.Alias" row="0" column="0" columnspan="0" multiline="False" multilinerows="0" locked="False" label="Profile.User.Alias" readonly="False" visible="True" required="False" regex="" validationmessage="" tooltip="" tracked="False"><![CDATA[ ]]></Text>
        <Text id="Profile.User.Email" row="0" column="0" columnspan="0" multiline="False" multilinerows="0" locked="False" label="Profile.User.Email" readonly="False" visible="True" required="False" regex="" validationmessage="" tooltip="" tracked="False"><![CDATA[georg.feichtinger@bd.zh.ch]]></Text>
        <Text id="Profile.User.Fax" row="0" column="0" columnspan="0" multiline="False" multilinerows="0" locked="False" label="Profile.User.Fax" readonly="False" visible="True" required="False" regex="" validationmessage="" tooltip="" tracked="False"><![CDATA[+41 58 105 98 10]]></Text>
        <Text id="Profile.User.FirstName" row="0" column="0" columnspan="0" multiline="False" multilinerows="0" locked="False" label="Profile.User.FirstName" readonly="False" visible="True" required="False" regex="" validationmessage="" tooltip="" tracked="False"><![CDATA[Georg]]></Text>
        <Text id="Profile.User.Function" row="0" column="0" columnspan="0" multiline="False" multilinerows="0" locked="False" label="Profile.User.Function" readonly="False" visible="True" required="False" regex="" validationmessage="" tooltip="" tracked="False"><![CDATA[Wissenschaftlicher Mitarbeiter]]></Text>
        <Text id="Profile.User.JobDescription" row="0" column="0" columnspan="0" multiline="False" multilinerows="0" locked="False" label="Profile.User.JobDescription" readonly="False" visible="True" required="False" regex="" validationmessage="" tooltip="" tracked="False"><![CDATA[ ]]></Text>
        <Text id="Profile.User.LastName" row="0" column="0" columnspan="0" multiline="False" multilinerows="0" locked="False" label="Profile.User.LastName" readonly="False" visible="True" required="False" regex="" validationmessage="" tooltip="" tracked="False"><![CDATA[Feichtinger]]></Text>
        <Text id="Profile.User.OuLev1" row="0" column="0" columnspan="0" multiline="False" multilinerows="0" locked="False" label="Profile.User.OuLev1" readonly="False" visible="True" required="False" regex="" validationmessage="" tooltip="" tracked="False"><![CDATA[Kanton Zürich]]></Text>
        <Text id="Profile.User.OuLev2" row="0" column="0" columnspan="0" multiline="False" multilinerows="0" locked="False" label="Profile.User.OuLev2" readonly="False" visible="True" required="False" regex="" validationmessage="" tooltip="" tracked="False"><![CDATA[Baudirektion]]></Text>
        <Text id="Profile.User.OuLev3" row="0" column="0" columnspan="0" multiline="False" multilinerows="0" locked="False" label="Profile.User.OuLev3" readonly="False" visible="True" required="False" regex="" validationmessage="" tooltip="" tracked="False"><![CDATA[Amt für Landschaft und Natur]]></Text>
        <Text id="Profile.User.OuLev4" row="0" column="0" columnspan="0" multiline="False" multilinerows="0" locked="False" label="Profile.User.OuLev4" readonly="False" visible="True" required="False" regex="" validationmessage="" tooltip="" tracked="False"><![CDATA[Strickhof]]></Text>
        <Text id="Profile.User.OuLev5" row="0" column="0" columnspan="0" multiline="False" multilinerows="0" locked="False" label="Profile.User.OuLev5" readonly="False" visible="True" required="False" regex="" validationmessage="" tooltip="" tracked="False"><![CDATA[Strickhof Fachstellen & Dienstleistungen]]></Text>
        <Text id="Profile.User.OuLev6" row="0" column="0" columnspan="0" multiline="False" multilinerows="0" locked="False" label="Profile.User.OuLev6" readonly="False" visible="True" required="False" regex="" validationmessage="" tooltip="" tracked="False"><![CDATA[Strickhof F&D Bereich Pflanzenb.& Agrart]]></Text>
        <Text id="Profile.User.OuLev7" row="0" column="0" columnspan="0" multiline="False" multilinerows="0" locked="False" label="Profile.User.OuLev7" readonly="False" visible="True" required="False" regex="" validationmessage="" tooltip="" tracked="False"><![CDATA[ ]]></Text>
        <Text id="Profile.User.OuMail" row="0" column="0" columnspan="0" multiline="False" multilinerows="0" locked="False" label="Profile.User.OuMail" readonly="False" visible="True" required="False" regex="" validationmessage="" tooltip="" tracked="False"><![CDATA[info@strickhof.ch]]></Text>
        <Text id="Profile.User.OuPhone" row="0" column="0" columnspan="0" multiline="False" multilinerows="0" locked="False" label="Profile.User.OuPhone" readonly="False" visible="True" required="False" regex="" validationmessage="" tooltip="" tracked="False"><![CDATA[+41 58 105 98 00]]></Text>
        <Text id="Profile.User.Phone" row="0" column="0" columnspan="0" multiline="False" multilinerows="0" locked="False" label="Profile.User.Phone" readonly="False" visible="True" required="False" regex="" validationmessage="" tooltip="" tracked="False"><![CDATA[+41 58 105 99 41]]></Text>
        <Text id="Profile.User.Postal.City" row="0" column="0" columnspan="0" multiline="False" multilinerows="0" locked="False" label="Profile.User.Postal.City" readonly="False" visible="True" required="False" regex="" validationmessage="" tooltip="" tracked="False"><![CDATA[Lindau]]></Text>
        <Text id="Profile.User.Postal.OfficeName" row="0" column="0" columnspan="0" multiline="False" multilinerows="0" locked="False" label="Profile.User.Postal.OfficeName" readonly="False" visible="True" required="False" regex="" validationmessage="" tooltip="" tracked="False"><![CDATA[ ]]></Text>
        <Text id="Profile.User.Postal.POBox" row="0" column="0" columnspan="0" multiline="False" multilinerows="0" locked="False" label="Profile.User.Postal.POBox" readonly="False" visible="True" required="False" regex="" validationmessage="" tooltip="" tracked="False"><![CDATA[ ]]></Text>
        <Text id="Profile.User.Postal.Street" row="0" column="0" columnspan="0" multiline="False" multilinerows="0" locked="False" label="Profile.User.Postal.Street" readonly="False" visible="True" required="False" regex="" validationmessage="" tooltip="" tracked="False"><![CDATA[Eschikon 21]]></Text>
        <Text id="Profile.User.Postal.Zip" row="0" column="0" columnspan="0" multiline="False" multilinerows="0" locked="False" label="Profile.User.Postal.Zip" readonly="False" visible="True" required="False" regex="" validationmessage="" tooltip="" tracked="False"><![CDATA[8315]]></Text>
        <Text id="Profile.User.Salutation" row="0" column="0" columnspan="0" multiline="False" multilinerows="0" locked="False" label="Profile.User.Salutation" readonly="False" visible="True" required="False" regex="" validationmessage="" tooltip="" tracked="False"><![CDATA[Herr]]></Text>
        <Text id="Profile.User.Title" row="0" column="0" columnspan="0" multiline="False" multilinerows="0" locked="False" label="Profile.User.Title" readonly="False" visible="True" required="False" regex="" validationmessage="" tooltip="" tracked="False"><![CDATA[ ]]></Text>
        <Text id="Profile.User.TitleBeforeName" row="0" column="0" columnspan="0" multiline="False" multilinerows="0" locked="False" label="Profile.User.TitleBeforeName" readonly="False" visible="True" required="False" regex="" validationmessage="" tooltip="" tracked="False"><![CDATA[ ]]></Text>
        <Text id="Profile.User.Url" row="0" column="0" columnspan="0" multiline="False" multilinerows="0" locked="False" label="Profile.User.Url" readonly="False" visible="True" required="False" regex="" validationmessage="" tooltip="" tracked="False"><![CDATA[www.strickhof.zh.ch]]></Text>
      </Profile>
      <Author windowwidth="0" windowheight="0" minwindowwidth="0" maxwindowwidth="0" minwindowheight="0" maxwindowheight="0">
        <Text id="Author.User.Alias" row="0" column="0" columnspan="0" multiline="False" multilinerows="0" locked="False" label="Author.User.Alias" readonly="False" visible="True" required="False" regex="" validationmessage="" tooltip="" tracked="False"><![CDATA[ ]]></Text>
        <Text id="Author.User.Email" row="0" column="0" columnspan="0" multiline="False" multilinerows="0" locked="False" label="Author.User.Email" readonly="False" visible="True" required="False" regex="" validationmessage="" tooltip="" tracked="False"><![CDATA[georg.feichtinger@bd.zh.ch]]></Text>
        <Text id="Author.User.Fax" row="0" column="0" columnspan="0" multiline="False" multilinerows="0" locked="False" label="Author.User.Fax" readonly="False" visible="True" required="False" regex="" validationmessage="" tooltip="" tracked="False"><![CDATA[+41 58 105 98 10]]></Text>
        <Text id="Author.User.FirstName" row="0" column="0" columnspan="0" multiline="False" multilinerows="0" locked="False" label="Author.User.FirstName" readonly="False" visible="True" required="False" regex="" validationmessage="" tooltip="" tracked="False"><![CDATA[Georg]]></Text>
        <Text id="Author.User.Function" row="0" column="0" columnspan="0" multiline="False" multilinerows="0" locked="False" label="Author.User.Function" readonly="False" visible="True" required="False" regex="" validationmessage="" tooltip="" tracked="False"><![CDATA[Wissenschaftlicher Mitarbeiter]]></Text>
        <Text id="Author.User.JobDescription" row="0" column="0" columnspan="0" multiline="False" multilinerows="0" locked="False" label="Author.User.JobDescription" readonly="False" visible="True" required="False" regex="" validationmessage="" tooltip="" tracked="False"><![CDATA[ ]]></Text>
        <Text id="Author.User.LastName" row="0" column="0" columnspan="0" multiline="False" multilinerows="0" locked="False" label="Author.User.LastName" readonly="False" visible="True" required="False" regex="" validationmessage="" tooltip="" tracked="False"><![CDATA[Feichtinger]]></Text>
        <Text id="Author.User.OuLev1" row="0" column="0" columnspan="0" multiline="False" multilinerows="0" locked="False" label="Author.User.OuLev1" readonly="False" visible="True" required="False" regex="" validationmessage="" tooltip="" tracked="False"><![CDATA[Kanton Zürich]]></Text>
        <Text id="Author.User.OuLev2" row="0" column="0" columnspan="0" multiline="False" multilinerows="0" locked="False" label="Author.User.OuLev2" readonly="False" visible="True" required="False" regex="" validationmessage="" tooltip="" tracked="False"><![CDATA[Baudirektion]]></Text>
        <Text id="Author.User.OuLev3" row="0" column="0" columnspan="0" multiline="False" multilinerows="0" locked="False" label="Author.User.OuLev3" readonly="False" visible="True" required="False" regex="" validationmessage="" tooltip="" tracked="False"><![CDATA[Amt für Landschaft und Natur]]></Text>
        <Text id="Author.User.OuLev4" row="0" column="0" columnspan="0" multiline="False" multilinerows="0" locked="False" label="Author.User.OuLev4" readonly="False" visible="True" required="False" regex="" validationmessage="" tooltip="" tracked="False"><![CDATA[Strickhof]]></Text>
        <Text id="Author.User.OuLev5" row="0" column="0" columnspan="0" multiline="False" multilinerows="0" locked="False" label="Author.User.OuLev5" readonly="False" visible="True" required="False" regex="" validationmessage="" tooltip="" tracked="False"><![CDATA[Strickhof Fachstellen & Dienstleistungen]]></Text>
        <Text id="Author.User.OuLev6" row="0" column="0" columnspan="0" multiline="False" multilinerows="0" locked="False" label="Author.User.OuLev6" readonly="False" visible="True" required="False" regex="" validationmessage="" tooltip="" tracked="False"><![CDATA[Strickhof F&D Bereich Pflanzenb.& Agrart]]></Text>
        <Text id="Author.User.OuLev7" row="0" column="0" columnspan="0" multiline="False" multilinerows="0" locked="False" label="Author.User.OuLev7" readonly="False" visible="True" required="False" regex="" validationmessage="" tooltip="" tracked="False"><![CDATA[ ]]></Text>
        <Text id="Author.User.OuMail" row="0" column="0" columnspan="0" multiline="False" multilinerows="0" locked="False" label="Author.User.OuMail" readonly="False" visible="True" required="False" regex="" validationmessage="" tooltip="" tracked="False"><![CDATA[info@strickhof.ch]]></Text>
        <Text id="Author.User.OuPhone" row="0" column="0" columnspan="0" multiline="False" multilinerows="0" locked="False" label="Author.User.OuPhone" readonly="False" visible="True" required="False" regex="" validationmessage="" tooltip="" tracked="False"><![CDATA[+41 58 105 98 00]]></Text>
        <Text id="Author.User.Phone" row="0" column="0" columnspan="0" multiline="False" multilinerows="0" locked="False" label="Author.User.Phone" readonly="False" visible="True" required="False" regex="" validationmessage="" tooltip="" tracked="False"><![CDATA[+41 58 105 99 41]]></Text>
        <Text id="Author.User.Postal.City" row="0" column="0" columnspan="0" multiline="False" multilinerows="0" locked="False" label="Author.User.Postal.City" readonly="False" visible="True" required="False" regex="" validationmessage="" tooltip="" tracked="False"><![CDATA[Lindau]]></Text>
        <Text id="Author.User.Postal.OfficeName" row="0" column="0" columnspan="0" multiline="False" multilinerows="0" locked="False" label="Author.User.Postal.OfficeName" readonly="False" visible="True" required="False" regex="" validationmessage="" tooltip="" tracked="False"><![CDATA[ ]]></Text>
        <Text id="Author.User.Postal.POBox" row="0" column="0" columnspan="0" multiline="False" multilinerows="0" locked="False" label="Author.User.Postal.POBox" readonly="False" visible="True" required="False" regex="" validationmessage="" tooltip="" tracked="False"><![CDATA[ ]]></Text>
        <Text id="Author.User.Postal.Street" row="0" column="0" columnspan="0" multiline="False" multilinerows="0" locked="False" label="Author.User.Postal.Street" readonly="False" visible="True" required="False" regex="" validationmessage="" tooltip="" tracked="False"><![CDATA[Eschikon 21]]></Text>
        <Text id="Author.User.Postal.Zip" row="0" column="0" columnspan="0" multiline="False" multilinerows="0" locked="False" label="Author.User.Postal.Zip" readonly="False" visible="True" required="False" regex="" validationmessage="" tooltip="" tracked="False"><![CDATA[8315]]></Text>
        <Text id="Author.User.Salutation" row="0" column="0" columnspan="0" multiline="False" multilinerows="0" locked="False" label="Author.User.Salutation" readonly="False" visible="True" required="False" regex="" validationmessage="" tooltip="" tracked="False"><![CDATA[Herr]]></Text>
        <Text id="Author.User.Title" row="0" column="0" columnspan="0" multiline="False" multilinerows="0" locked="False" label="Author.User.Title" readonly="False" visible="True" required="False" regex="" validationmessage="" tooltip="" tracked="False"><![CDATA[ ]]></Text>
        <Text id="Author.User.TitleBeforeName" row="0" column="0" columnspan="0" multiline="False" multilinerows="0" locked="False" label="Author.User.TitleBeforeName" readonly="False" visible="True" required="False" regex="" validationmessage="" tooltip="" tracked="False"><![CDATA[ ]]></Text>
        <Text id="Author.User.Url" row="0" column="0" columnspan="0" multiline="False" multilinerows="0" locked="False" label="Author.User.Url" readonly="False" visible="True" required="False" regex="" validationmessage="" tooltip="" tracked="False"><![CDATA[www.strickhof.zh.ch]]></Text>
      </Author>
      <Parameter windowwidth="750" windowheight="350" minwindowwidth="0" maxwindowwidth="0" minwindowheight="0" maxwindowheight="0">
        <Text id="Special.CheckboxGroupViewList" row="0" column="0" columnspan="0" multiline="False" multilinerows="3" locked="False" label="Special.CheckboxGroupViewList" readonly="False" visible="False" required="False" regex="" validationmessage="" tooltip="" tracked="False"><![CDATA[ ]]></Text>
        <Text id="Special.CheckboxGroupViewBox" row="0" column="0" columnspan="0" multiline="False" multilinerows="3" locked="False" label="Special.CheckboxGroupViewBox" readonly="False" visible="False" required="False" regex="" validationmessage="" tooltip="" tracked="False"><![CDATA[ ]]></Text>
        <Text id="Special.CheckboxGroupViewText" row="0" column="0" columnspan="0" multiline="False" multilinerows="3" locked="False" label="Special.CheckboxGroupViewText" readonly="False" visible="False" required="False" regex="" validationmessage="" tooltip="" tracked="False"><![CDATA[ ]]></Text>
        <Text id="Special.CheckboxGroupViewBoxAndText" row="0" column="0" columnspan="0" multiline="False" multilinerows="3" locked="False" label="Special.CheckboxGroupViewBoxAndText" readonly="False" visible="False" required="False" regex="" validationmessage="" tooltip="" tracked="False"><![CDATA[ ]]></Text>
        <Text id="DocParam.Organisation" row="0" column="0" columnspan="0" multiline="False" multilinerows="0" locked="False" label="" readonly="False" visible="True" required="False" regex="" validationmessage="" tooltip="" tracked="False"><![CDATA[Strickhof]]></Text>
        <Text id="DocParam.HeaderSubject" row="0" column="0" columnspan="0" multiline="False" multilinerows="0" locked="False" label="" readonly="False" visible="True" required="False" regex="" validationmessage="" tooltip="" tracked="False"><![CDATA[KPSD]]></Text>
      </Parameter>
      <Scripting windowwidth="0" windowheight="0" minwindowwidth="0" maxwindowwidth="0" minwindowheight="0" maxwindowheight="0">
        <Text id="CustomElements.Presentation.Header.Script1" row="0" column="0" columnspan="0" multiline="False" multilinerows="0" locked="False" label="CustomElements.Presentation.Header.Script1" readonly="False" visible="True" required="False" regex="" validationmessage="" tooltip="" tracked="False"><![CDATA[Kanton Zürich
Baudirektion
Strickhof]]></Text>
        <Text id="CustomElements.Presentation.Header.Script2" row="0" column="0" columnspan="0" multiline="False" multilinerows="0" locked="False" label="CustomElements.Presentation.Header.Script2" readonly="False" visible="True" required="False" regex="" validationmessage="" tooltip="" tracked="False"><![CDATA[ ]]></Text>
        <Text id="CustomElements.Presentation.Header.Script3" row="0" column="0" columnspan="0" multiline="False" multilinerows="0" locked="False" label="CustomElements.Presentation.Header.Script3" readonly="False" visible="True" required="False" regex="" validationmessage="" tooltip="" tracked="False"><![CDATA[ ]]></Text>
        <Text id="CustomElements.Presentation.Presenter" row="0" column="0" columnspan="0" multiline="False" multilinerows="0" locked="False" label="CustomElements.Presentation.Presenter" readonly="False" visible="True" required="False" regex="" validationmessage="" tooltip="" tracked="False"><![CDATA[ ]]></Text>
        <Text id="CustomElements.Presentation.LocationDate" row="0" column="0" columnspan="0" multiline="False" multilinerows="0" locked="False" label="CustomElements.Presentation.LocationDate" readonly="False" visible="True" required="False" regex="" validationmessage="" tooltip="" tracked="False"><![CDATA[ ]]></Text>
        <Text id="CustomElements.Presentation.Header.Block" row="0" column="0" columnspan="0" multiline="False" multilinerows="0" locked="False" label="CustomElements.Presentation.Header.Block" readonly="False" visible="True" required="False" regex="" validationmessage="" tooltip="" tracked="False"><![CDATA[Georg Feichtinger]]></Text>
      </Scripting>
    </DataModel>
  </Content>
  <TemplateTree CreationMode="Published" PipelineVersion="V2">
    <Template tId="30e478f8-1ca4-4b25-8b5b-f94ab3b11163" internalTId="30e478f8-1ca4-4b25-8b5b-f94ab3b11163"/>
  </TemplateTree>
</OneOffixxDocumentPart>
</file>

<file path=customXml/itemProps1.xml><?xml version="1.0" encoding="utf-8"?>
<ds:datastoreItem xmlns:ds="http://schemas.openxmlformats.org/officeDocument/2006/customXml" ds:itemID="{1D5277AB-46AC-45DB-B4FB-EAA6A9F62609}">
  <ds:schemaRefs>
    <ds:schemaRef ds:uri="http://purl.org/dc/elements/1.1/"/>
    <ds:schemaRef ds:uri="http://schemas.microsoft.com/office/2006/metadata/properties"/>
    <ds:schemaRef ds:uri="91cabc65-4ca8-491f-9111-61e82db7e63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599f985-46ed-495e-a6a8-c7ea7646066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44E14AC-44D4-4BEC-9123-F9B68B436F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E6098E-2363-4802-BF24-CD5036A379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99f985-46ed-495e-a6a8-c7ea76460662"/>
    <ds:schemaRef ds:uri="91cabc65-4ca8-491f-9111-61e82db7e6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CB572B2-7A92-479E-BDE4-0BDB8A55028B}">
  <ds:schemaRefs>
    <ds:schemaRef ds:uri="http://www.w3.org/2001/XMLSchema"/>
    <ds:schemaRef ds:uri="http://schema.oneoffixx.com/OneOffixxDocumentPart/1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fa9e7938-1d5b-407d-bf16-d89b29707263</Template>
  <TotalTime>0</TotalTime>
  <Words>178</Words>
  <Application>Microsoft Office PowerPoint</Application>
  <PresentationFormat>Bildschirmpräsentation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Calibri</vt:lpstr>
      <vt:lpstr>Symbol</vt:lpstr>
      <vt:lpstr>Tahoma</vt:lpstr>
      <vt:lpstr>Times New Roman</vt:lpstr>
      <vt:lpstr>Baudirektion_weiss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Kanton Zürich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Feichtinger Georg</dc:creator>
  <cp:lastModifiedBy>Hitz Janine</cp:lastModifiedBy>
  <cp:revision>7</cp:revision>
  <dcterms:created xsi:type="dcterms:W3CDTF">2021-01-19T11:21:02Z</dcterms:created>
  <dcterms:modified xsi:type="dcterms:W3CDTF">2023-01-17T11:48:16Z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0x0101008DC17D8857DE6341978C77B68F5D5FCB</vt:lpwstr>
  </property>
  <property fmtid="{D5CDD505-2E9C-101B-9397-08002B2CF9AE}" pid="3" name="d3_11">
    <vt:lpwstr>Referat / Präsentation</vt:lpwstr>
  </property>
  <property fmtid="{D5CDD505-2E9C-101B-9397-08002B2CF9AE}" pid="4" name="MediaServiceImageTags">
    <vt:lpwstr/>
  </property>
</Properties>
</file>